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Bebas Neue Bold" panose="020B0604020202020204" charset="0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Montserrat Light" panose="00000400000000000000" pitchFamily="2" charset="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226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972500"/>
            <a:ext cx="7556500" cy="2462122"/>
            <a:chOff x="0" y="0"/>
            <a:chExt cx="6350000" cy="15734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1573463"/>
            </a:xfrm>
            <a:custGeom>
              <a:avLst/>
              <a:gdLst/>
              <a:ahLst/>
              <a:cxnLst/>
              <a:rect l="l" t="t" r="r" b="b"/>
              <a:pathLst>
                <a:path w="6350000" h="1573463">
                  <a:moveTo>
                    <a:pt x="0" y="0"/>
                  </a:moveTo>
                  <a:lnTo>
                    <a:pt x="0" y="1300413"/>
                  </a:lnTo>
                  <a:lnTo>
                    <a:pt x="2921000" y="1300413"/>
                  </a:lnTo>
                  <a:lnTo>
                    <a:pt x="3175000" y="1573463"/>
                  </a:lnTo>
                  <a:lnTo>
                    <a:pt x="3429000" y="1300413"/>
                  </a:lnTo>
                  <a:lnTo>
                    <a:pt x="6350000" y="1300413"/>
                  </a:lnTo>
                  <a:lnTo>
                    <a:pt x="6350000" y="0"/>
                  </a:lnTo>
                  <a:close/>
                </a:path>
              </a:pathLst>
            </a:custGeom>
            <a:solidFill>
              <a:srgbClr val="FFFDF3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368300" y="4007206"/>
            <a:ext cx="3251200" cy="1597588"/>
            <a:chOff x="0" y="0"/>
            <a:chExt cx="28245124" cy="138792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3949723" y="4007206"/>
            <a:ext cx="3251200" cy="1597588"/>
            <a:chOff x="0" y="0"/>
            <a:chExt cx="28245125" cy="138792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3"/>
                  </a:moveTo>
                  <a:lnTo>
                    <a:pt x="228600" y="13653143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3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68300" y="5698141"/>
            <a:ext cx="3251200" cy="1597588"/>
            <a:chOff x="0" y="0"/>
            <a:chExt cx="28245125" cy="1387920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3"/>
                  </a:moveTo>
                  <a:lnTo>
                    <a:pt x="228600" y="13653143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3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3949700" y="5698141"/>
            <a:ext cx="3251200" cy="1597588"/>
            <a:chOff x="0" y="0"/>
            <a:chExt cx="28245125" cy="1387920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3"/>
                  </a:moveTo>
                  <a:lnTo>
                    <a:pt x="228600" y="13653143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3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68300" y="7402315"/>
            <a:ext cx="3251200" cy="1597588"/>
            <a:chOff x="0" y="0"/>
            <a:chExt cx="28245125" cy="1387920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3"/>
                  </a:moveTo>
                  <a:lnTo>
                    <a:pt x="228600" y="13653143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3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3949700" y="7402316"/>
            <a:ext cx="3251200" cy="1597588"/>
            <a:chOff x="0" y="0"/>
            <a:chExt cx="28245125" cy="1387920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3"/>
                  </a:moveTo>
                  <a:lnTo>
                    <a:pt x="228600" y="13653143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3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8444" y="254624"/>
            <a:ext cx="2362591" cy="556537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481074" y="2851377"/>
            <a:ext cx="4279922" cy="212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92"/>
              </a:lnSpc>
            </a:pPr>
            <a:r>
              <a:rPr lang="en-US" sz="1328" spc="79">
                <a:solidFill>
                  <a:srgbClr val="000000"/>
                </a:solidFill>
                <a:latin typeface="Montserrat Light"/>
              </a:rPr>
              <a:t>Cliente: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017423" y="2859473"/>
            <a:ext cx="4572027" cy="196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90"/>
              </a:lnSpc>
            </a:pPr>
            <a:r>
              <a:rPr lang="en-US" sz="1178" spc="70" dirty="0" err="1">
                <a:solidFill>
                  <a:srgbClr val="000000"/>
                </a:solidFill>
                <a:latin typeface="Montserrat Light"/>
              </a:rPr>
              <a:t>Contrato</a:t>
            </a:r>
            <a:r>
              <a:rPr lang="en-US" sz="1178" spc="70" dirty="0">
                <a:solidFill>
                  <a:srgbClr val="000000"/>
                </a:solidFill>
                <a:latin typeface="Montserrat Light"/>
              </a:rPr>
              <a:t>: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04260" y="4103763"/>
            <a:ext cx="2971800" cy="359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Atendimento da nossa equipe:</a:t>
            </a:r>
          </a:p>
          <a:p>
            <a:pPr>
              <a:lnSpc>
                <a:spcPts val="1489"/>
              </a:lnSpc>
            </a:pPr>
            <a:endParaRPr lang="en-US" sz="1103" spc="66">
              <a:solidFill>
                <a:srgbClr val="000000"/>
              </a:solidFill>
              <a:latin typeface="Montserrat Light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811143" y="306996"/>
            <a:ext cx="6667500" cy="359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89"/>
              </a:lnSpc>
            </a:pPr>
            <a:r>
              <a:rPr lang="en-US" sz="1103" spc="242">
                <a:solidFill>
                  <a:srgbClr val="55AEA3"/>
                </a:solidFill>
                <a:latin typeface="Montserrat Light"/>
              </a:rPr>
              <a:t>FO.002.PQR.004</a:t>
            </a:r>
          </a:p>
          <a:p>
            <a:pPr algn="ctr">
              <a:lnSpc>
                <a:spcPts val="1489"/>
              </a:lnSpc>
            </a:pPr>
            <a:r>
              <a:rPr lang="en-US" sz="1103" spc="242">
                <a:solidFill>
                  <a:srgbClr val="55AEA3"/>
                </a:solidFill>
                <a:latin typeface="Montserrat Light"/>
              </a:rPr>
              <a:t>REVISÃO: 02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81074" y="3503387"/>
            <a:ext cx="4508526" cy="212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92"/>
              </a:lnSpc>
            </a:pPr>
            <a:r>
              <a:rPr lang="en-US" sz="1328" spc="79">
                <a:solidFill>
                  <a:srgbClr val="000000"/>
                </a:solidFill>
                <a:latin typeface="Montserrat Light"/>
              </a:rPr>
              <a:t>Serviço: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053423" y="3519580"/>
            <a:ext cx="4381524" cy="196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90"/>
              </a:lnSpc>
            </a:pPr>
            <a:r>
              <a:rPr lang="en-US" sz="1178" spc="70">
                <a:solidFill>
                  <a:srgbClr val="000000"/>
                </a:solidFill>
                <a:latin typeface="Montserrat Light"/>
              </a:rPr>
              <a:t>Périodo: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5124862" y="153171"/>
            <a:ext cx="2184060" cy="686688"/>
            <a:chOff x="0" y="0"/>
            <a:chExt cx="18974243" cy="5965667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8974243" cy="5965667"/>
            </a:xfrm>
            <a:custGeom>
              <a:avLst/>
              <a:gdLst/>
              <a:ahLst/>
              <a:cxnLst/>
              <a:rect l="l" t="t" r="r" b="b"/>
              <a:pathLst>
                <a:path w="18974243" h="5965667">
                  <a:moveTo>
                    <a:pt x="18748183" y="0"/>
                  </a:moveTo>
                  <a:lnTo>
                    <a:pt x="0" y="0"/>
                  </a:lnTo>
                  <a:lnTo>
                    <a:pt x="0" y="5965667"/>
                  </a:lnTo>
                  <a:lnTo>
                    <a:pt x="18974243" y="5965667"/>
                  </a:lnTo>
                  <a:lnTo>
                    <a:pt x="18974243" y="0"/>
                  </a:lnTo>
                  <a:lnTo>
                    <a:pt x="18748183" y="0"/>
                  </a:lnTo>
                  <a:close/>
                  <a:moveTo>
                    <a:pt x="18748183" y="5739607"/>
                  </a:moveTo>
                  <a:lnTo>
                    <a:pt x="228600" y="5739607"/>
                  </a:lnTo>
                  <a:lnTo>
                    <a:pt x="228600" y="228600"/>
                  </a:lnTo>
                  <a:lnTo>
                    <a:pt x="18748183" y="228600"/>
                  </a:lnTo>
                  <a:lnTo>
                    <a:pt x="18748183" y="5739607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389983" y="2698810"/>
            <a:ext cx="3229517" cy="537008"/>
            <a:chOff x="0" y="0"/>
            <a:chExt cx="28056751" cy="4665314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8056753" cy="4665314"/>
            </a:xfrm>
            <a:custGeom>
              <a:avLst/>
              <a:gdLst/>
              <a:ahLst/>
              <a:cxnLst/>
              <a:rect l="l" t="t" r="r" b="b"/>
              <a:pathLst>
                <a:path w="28056753" h="4665314">
                  <a:moveTo>
                    <a:pt x="27830692" y="0"/>
                  </a:moveTo>
                  <a:lnTo>
                    <a:pt x="0" y="0"/>
                  </a:lnTo>
                  <a:lnTo>
                    <a:pt x="0" y="4665314"/>
                  </a:lnTo>
                  <a:lnTo>
                    <a:pt x="28056753" y="4665314"/>
                  </a:lnTo>
                  <a:lnTo>
                    <a:pt x="28056753" y="0"/>
                  </a:lnTo>
                  <a:lnTo>
                    <a:pt x="27830692" y="0"/>
                  </a:lnTo>
                  <a:close/>
                  <a:moveTo>
                    <a:pt x="27830692" y="4439255"/>
                  </a:moveTo>
                  <a:lnTo>
                    <a:pt x="228600" y="4439255"/>
                  </a:lnTo>
                  <a:lnTo>
                    <a:pt x="228600" y="228600"/>
                  </a:lnTo>
                  <a:lnTo>
                    <a:pt x="27830692" y="228600"/>
                  </a:lnTo>
                  <a:lnTo>
                    <a:pt x="27830692" y="443925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389983" y="3358917"/>
            <a:ext cx="3229517" cy="537008"/>
            <a:chOff x="0" y="0"/>
            <a:chExt cx="28056751" cy="466531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8056753" cy="4665314"/>
            </a:xfrm>
            <a:custGeom>
              <a:avLst/>
              <a:gdLst/>
              <a:ahLst/>
              <a:cxnLst/>
              <a:rect l="l" t="t" r="r" b="b"/>
              <a:pathLst>
                <a:path w="28056753" h="4665314">
                  <a:moveTo>
                    <a:pt x="27830692" y="0"/>
                  </a:moveTo>
                  <a:lnTo>
                    <a:pt x="0" y="0"/>
                  </a:lnTo>
                  <a:lnTo>
                    <a:pt x="0" y="4665314"/>
                  </a:lnTo>
                  <a:lnTo>
                    <a:pt x="28056753" y="4665314"/>
                  </a:lnTo>
                  <a:lnTo>
                    <a:pt x="28056753" y="0"/>
                  </a:lnTo>
                  <a:lnTo>
                    <a:pt x="27830692" y="0"/>
                  </a:lnTo>
                  <a:close/>
                  <a:moveTo>
                    <a:pt x="27830692" y="4439255"/>
                  </a:moveTo>
                  <a:lnTo>
                    <a:pt x="228600" y="4439255"/>
                  </a:lnTo>
                  <a:lnTo>
                    <a:pt x="228600" y="228600"/>
                  </a:lnTo>
                  <a:lnTo>
                    <a:pt x="27830692" y="228600"/>
                  </a:lnTo>
                  <a:lnTo>
                    <a:pt x="27830692" y="443925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3949723" y="2698810"/>
            <a:ext cx="3269200" cy="537008"/>
            <a:chOff x="0" y="0"/>
            <a:chExt cx="28401502" cy="4665314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8401501" cy="4665314"/>
            </a:xfrm>
            <a:custGeom>
              <a:avLst/>
              <a:gdLst/>
              <a:ahLst/>
              <a:cxnLst/>
              <a:rect l="l" t="t" r="r" b="b"/>
              <a:pathLst>
                <a:path w="28401501" h="4665314">
                  <a:moveTo>
                    <a:pt x="28175443" y="0"/>
                  </a:moveTo>
                  <a:lnTo>
                    <a:pt x="0" y="0"/>
                  </a:lnTo>
                  <a:lnTo>
                    <a:pt x="0" y="4665314"/>
                  </a:lnTo>
                  <a:lnTo>
                    <a:pt x="28401501" y="4665314"/>
                  </a:lnTo>
                  <a:lnTo>
                    <a:pt x="28401501" y="0"/>
                  </a:lnTo>
                  <a:lnTo>
                    <a:pt x="28175443" y="0"/>
                  </a:lnTo>
                  <a:close/>
                  <a:moveTo>
                    <a:pt x="28175443" y="4439255"/>
                  </a:moveTo>
                  <a:lnTo>
                    <a:pt x="228600" y="4439255"/>
                  </a:lnTo>
                  <a:lnTo>
                    <a:pt x="228600" y="228600"/>
                  </a:lnTo>
                  <a:lnTo>
                    <a:pt x="28175443" y="228600"/>
                  </a:lnTo>
                  <a:lnTo>
                    <a:pt x="28175443" y="443925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3985723" y="3358917"/>
            <a:ext cx="3233200" cy="537008"/>
            <a:chOff x="0" y="0"/>
            <a:chExt cx="28088748" cy="466531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8088748" cy="4665314"/>
            </a:xfrm>
            <a:custGeom>
              <a:avLst/>
              <a:gdLst/>
              <a:ahLst/>
              <a:cxnLst/>
              <a:rect l="l" t="t" r="r" b="b"/>
              <a:pathLst>
                <a:path w="28088748" h="4665314">
                  <a:moveTo>
                    <a:pt x="27862687" y="0"/>
                  </a:moveTo>
                  <a:lnTo>
                    <a:pt x="0" y="0"/>
                  </a:lnTo>
                  <a:lnTo>
                    <a:pt x="0" y="4665314"/>
                  </a:lnTo>
                  <a:lnTo>
                    <a:pt x="28088748" y="4665314"/>
                  </a:lnTo>
                  <a:lnTo>
                    <a:pt x="28088748" y="0"/>
                  </a:lnTo>
                  <a:lnTo>
                    <a:pt x="27862687" y="0"/>
                  </a:lnTo>
                  <a:close/>
                  <a:moveTo>
                    <a:pt x="27862687" y="4439255"/>
                  </a:moveTo>
                  <a:lnTo>
                    <a:pt x="228600" y="4439255"/>
                  </a:lnTo>
                  <a:lnTo>
                    <a:pt x="228600" y="228600"/>
                  </a:lnTo>
                  <a:lnTo>
                    <a:pt x="27862687" y="228600"/>
                  </a:lnTo>
                  <a:lnTo>
                    <a:pt x="27862687" y="443925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504260" y="4451276"/>
            <a:ext cx="350916" cy="172435"/>
            <a:chOff x="0" y="0"/>
            <a:chExt cx="28245124" cy="1387920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504260" y="4717266"/>
            <a:ext cx="350916" cy="172435"/>
            <a:chOff x="0" y="0"/>
            <a:chExt cx="28245124" cy="1387920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504260" y="4956239"/>
            <a:ext cx="350916" cy="172435"/>
            <a:chOff x="0" y="0"/>
            <a:chExt cx="28245124" cy="13879204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504260" y="5254739"/>
            <a:ext cx="350916" cy="172435"/>
            <a:chOff x="0" y="0"/>
            <a:chExt cx="28245124" cy="13879204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4085638" y="4377532"/>
            <a:ext cx="350916" cy="172435"/>
            <a:chOff x="0" y="0"/>
            <a:chExt cx="28245124" cy="13879204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504260" y="6190685"/>
            <a:ext cx="350916" cy="172435"/>
            <a:chOff x="0" y="0"/>
            <a:chExt cx="28245124" cy="1387920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4085683" y="6203158"/>
            <a:ext cx="350916" cy="172435"/>
            <a:chOff x="0" y="0"/>
            <a:chExt cx="28245124" cy="13879204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4085683" y="4643522"/>
            <a:ext cx="350916" cy="172435"/>
            <a:chOff x="0" y="0"/>
            <a:chExt cx="28245124" cy="13879204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4085683" y="4926476"/>
            <a:ext cx="350916" cy="172435"/>
            <a:chOff x="0" y="0"/>
            <a:chExt cx="28245124" cy="13879204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4104146" y="5254739"/>
            <a:ext cx="350916" cy="172435"/>
            <a:chOff x="0" y="0"/>
            <a:chExt cx="28245124" cy="13879204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04260" y="6449337"/>
            <a:ext cx="350916" cy="172435"/>
            <a:chOff x="0" y="0"/>
            <a:chExt cx="28245124" cy="13879204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504260" y="6711837"/>
            <a:ext cx="350916" cy="172435"/>
            <a:chOff x="0" y="0"/>
            <a:chExt cx="28245124" cy="13879204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504260" y="6974337"/>
            <a:ext cx="350916" cy="172435"/>
            <a:chOff x="0" y="0"/>
            <a:chExt cx="28245124" cy="13879204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4085683" y="6449337"/>
            <a:ext cx="350916" cy="172435"/>
            <a:chOff x="0" y="0"/>
            <a:chExt cx="28245124" cy="1387920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4104146" y="6711837"/>
            <a:ext cx="350916" cy="172435"/>
            <a:chOff x="0" y="0"/>
            <a:chExt cx="28245124" cy="13879204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4104146" y="6974337"/>
            <a:ext cx="350916" cy="172435"/>
            <a:chOff x="0" y="0"/>
            <a:chExt cx="28245124" cy="13879204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sp>
        <p:nvSpPr>
          <p:cNvPr id="65" name="TextBox 65"/>
          <p:cNvSpPr txBox="1"/>
          <p:nvPr/>
        </p:nvSpPr>
        <p:spPr>
          <a:xfrm>
            <a:off x="410250" y="1294765"/>
            <a:ext cx="6667500" cy="627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68"/>
              </a:lnSpc>
            </a:pPr>
            <a:r>
              <a:rPr lang="en-US" sz="4859" spc="97">
                <a:solidFill>
                  <a:srgbClr val="004AAD"/>
                </a:solidFill>
                <a:latin typeface="Bebas Neue Bold"/>
              </a:rPr>
              <a:t>PESQUISA SATISFAÇÃO CLIENTE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085683" y="4103763"/>
            <a:ext cx="2971800" cy="179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5"/>
              </a:lnSpc>
            </a:pPr>
            <a:r>
              <a:rPr lang="en-US" sz="1100" spc="66">
                <a:solidFill>
                  <a:srgbClr val="000000"/>
                </a:solidFill>
                <a:latin typeface="Montserrat Light"/>
              </a:rPr>
              <a:t>Qualidade do nosso serviço: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504238" y="5830698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Material aplicação: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4085638" y="5830698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Segurança e meio ambiente: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504238" y="7606871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Organização e limpeza: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085638" y="7606873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Prazo de execução: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604997" y="2067797"/>
            <a:ext cx="6452441" cy="359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89"/>
              </a:lnSpc>
            </a:pP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No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intuito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de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atender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cada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vez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melhor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,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solicitamos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a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vossa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colaboração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através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do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preenchimento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desta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pesquisa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sobre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a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sua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opinião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quanto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aos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nossos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 </a:t>
            </a:r>
            <a:r>
              <a:rPr lang="en-US" sz="1103" spc="66" dirty="0" err="1">
                <a:solidFill>
                  <a:srgbClr val="004AAD"/>
                </a:solidFill>
                <a:latin typeface="Montserrat Light"/>
              </a:rPr>
              <a:t>serviços</a:t>
            </a:r>
            <a:r>
              <a:rPr lang="en-US" sz="1103" spc="66" dirty="0">
                <a:solidFill>
                  <a:srgbClr val="004AAD"/>
                </a:solidFill>
                <a:latin typeface="Montserrat Light"/>
              </a:rPr>
              <a:t>. 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977900" y="4444699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Otimo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977900" y="4674689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Bom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977923" y="4949662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Regular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977900" y="5248162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Ruim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4559278" y="4370955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Otimo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954714" y="6184108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Otimo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527062" y="6148108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Otimo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559255" y="4630708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Bom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559278" y="4913662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Regular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4559255" y="5248162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Ruim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977877" y="6394287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Bom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977900" y="6669260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Regular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977877" y="6967760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Ruim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4527040" y="6394287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Bom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4527062" y="6677241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Regular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4527040" y="6967760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Ruim</a:t>
            </a:r>
          </a:p>
        </p:txBody>
      </p:sp>
      <p:grpSp>
        <p:nvGrpSpPr>
          <p:cNvPr id="88" name="Group 88"/>
          <p:cNvGrpSpPr/>
          <p:nvPr/>
        </p:nvGrpSpPr>
        <p:grpSpPr>
          <a:xfrm>
            <a:off x="359289" y="9157137"/>
            <a:ext cx="6850623" cy="912876"/>
            <a:chOff x="0" y="0"/>
            <a:chExt cx="59515468" cy="7930705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59515468" cy="7930705"/>
            </a:xfrm>
            <a:custGeom>
              <a:avLst/>
              <a:gdLst/>
              <a:ahLst/>
              <a:cxnLst/>
              <a:rect l="l" t="t" r="r" b="b"/>
              <a:pathLst>
                <a:path w="59515468" h="7930705">
                  <a:moveTo>
                    <a:pt x="59289410" y="0"/>
                  </a:moveTo>
                  <a:lnTo>
                    <a:pt x="0" y="0"/>
                  </a:lnTo>
                  <a:lnTo>
                    <a:pt x="0" y="7930705"/>
                  </a:lnTo>
                  <a:lnTo>
                    <a:pt x="59515468" y="7930705"/>
                  </a:lnTo>
                  <a:lnTo>
                    <a:pt x="59515468" y="0"/>
                  </a:lnTo>
                  <a:lnTo>
                    <a:pt x="59289410" y="0"/>
                  </a:lnTo>
                  <a:close/>
                  <a:moveTo>
                    <a:pt x="59289410" y="7704645"/>
                  </a:moveTo>
                  <a:lnTo>
                    <a:pt x="228600" y="7704645"/>
                  </a:lnTo>
                  <a:lnTo>
                    <a:pt x="228600" y="228600"/>
                  </a:lnTo>
                  <a:lnTo>
                    <a:pt x="59289410" y="228600"/>
                  </a:lnTo>
                  <a:lnTo>
                    <a:pt x="59289410" y="77046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sp>
        <p:nvSpPr>
          <p:cNvPr id="90" name="TextBox 90"/>
          <p:cNvSpPr txBox="1"/>
          <p:nvPr/>
        </p:nvSpPr>
        <p:spPr>
          <a:xfrm>
            <a:off x="481074" y="9216988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Sugestões / Reclamações :</a:t>
            </a:r>
          </a:p>
        </p:txBody>
      </p:sp>
      <p:grpSp>
        <p:nvGrpSpPr>
          <p:cNvPr id="91" name="Group 91"/>
          <p:cNvGrpSpPr/>
          <p:nvPr/>
        </p:nvGrpSpPr>
        <p:grpSpPr>
          <a:xfrm>
            <a:off x="520402" y="7966859"/>
            <a:ext cx="350916" cy="172435"/>
            <a:chOff x="0" y="0"/>
            <a:chExt cx="28245124" cy="13879204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4101824" y="7979333"/>
            <a:ext cx="350916" cy="172435"/>
            <a:chOff x="0" y="0"/>
            <a:chExt cx="28245124" cy="13879204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520402" y="8225512"/>
            <a:ext cx="350916" cy="172435"/>
            <a:chOff x="0" y="0"/>
            <a:chExt cx="28245124" cy="13879204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520402" y="8488012"/>
            <a:ext cx="350916" cy="172435"/>
            <a:chOff x="0" y="0"/>
            <a:chExt cx="28245124" cy="13879204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520402" y="8750512"/>
            <a:ext cx="350916" cy="172435"/>
            <a:chOff x="0" y="0"/>
            <a:chExt cx="28245124" cy="13879204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4101824" y="8225512"/>
            <a:ext cx="350916" cy="172435"/>
            <a:chOff x="0" y="0"/>
            <a:chExt cx="28245124" cy="13879204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4120287" y="8488012"/>
            <a:ext cx="350916" cy="172435"/>
            <a:chOff x="0" y="0"/>
            <a:chExt cx="28245124" cy="13879204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4120287" y="8750512"/>
            <a:ext cx="350916" cy="172435"/>
            <a:chOff x="0" y="0"/>
            <a:chExt cx="28245124" cy="13879204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8245126" cy="13879204"/>
            </a:xfrm>
            <a:custGeom>
              <a:avLst/>
              <a:gdLst/>
              <a:ahLst/>
              <a:cxnLst/>
              <a:rect l="l" t="t" r="r" b="b"/>
              <a:pathLst>
                <a:path w="28245126" h="13879204">
                  <a:moveTo>
                    <a:pt x="28019065" y="0"/>
                  </a:moveTo>
                  <a:lnTo>
                    <a:pt x="0" y="0"/>
                  </a:lnTo>
                  <a:lnTo>
                    <a:pt x="0" y="13879204"/>
                  </a:lnTo>
                  <a:lnTo>
                    <a:pt x="28245126" y="13879204"/>
                  </a:lnTo>
                  <a:lnTo>
                    <a:pt x="28245126" y="0"/>
                  </a:lnTo>
                  <a:lnTo>
                    <a:pt x="28019065" y="0"/>
                  </a:lnTo>
                  <a:close/>
                  <a:moveTo>
                    <a:pt x="28019065" y="13653145"/>
                  </a:moveTo>
                  <a:lnTo>
                    <a:pt x="228600" y="13653145"/>
                  </a:lnTo>
                  <a:lnTo>
                    <a:pt x="228600" y="228600"/>
                  </a:lnTo>
                  <a:lnTo>
                    <a:pt x="28019065" y="228600"/>
                  </a:lnTo>
                  <a:lnTo>
                    <a:pt x="28019065" y="13653145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sp>
        <p:nvSpPr>
          <p:cNvPr id="107" name="TextBox 107"/>
          <p:cNvSpPr txBox="1"/>
          <p:nvPr/>
        </p:nvSpPr>
        <p:spPr>
          <a:xfrm>
            <a:off x="970855" y="7960283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Otimo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4543204" y="7924283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Otimo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994019" y="8170462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Bom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994042" y="8445435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Regular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994019" y="8743935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Ruim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4543181" y="8170462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Bom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4543204" y="8453416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Regular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4543181" y="8743935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Ruim</a:t>
            </a:r>
          </a:p>
        </p:txBody>
      </p:sp>
      <p:grpSp>
        <p:nvGrpSpPr>
          <p:cNvPr id="115" name="Group 115"/>
          <p:cNvGrpSpPr/>
          <p:nvPr/>
        </p:nvGrpSpPr>
        <p:grpSpPr>
          <a:xfrm>
            <a:off x="368300" y="1993955"/>
            <a:ext cx="6832600" cy="607355"/>
            <a:chOff x="0" y="0"/>
            <a:chExt cx="28527609" cy="253584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28527608" cy="2535840"/>
            </a:xfrm>
            <a:custGeom>
              <a:avLst/>
              <a:gdLst/>
              <a:ahLst/>
              <a:cxnLst/>
              <a:rect l="l" t="t" r="r" b="b"/>
              <a:pathLst>
                <a:path w="28527608" h="2535840">
                  <a:moveTo>
                    <a:pt x="28301550" y="0"/>
                  </a:moveTo>
                  <a:lnTo>
                    <a:pt x="0" y="0"/>
                  </a:lnTo>
                  <a:lnTo>
                    <a:pt x="0" y="2535840"/>
                  </a:lnTo>
                  <a:lnTo>
                    <a:pt x="28527608" y="2535840"/>
                  </a:lnTo>
                  <a:lnTo>
                    <a:pt x="28527608" y="0"/>
                  </a:lnTo>
                  <a:lnTo>
                    <a:pt x="28301550" y="0"/>
                  </a:lnTo>
                  <a:close/>
                  <a:moveTo>
                    <a:pt x="28301550" y="2309780"/>
                  </a:moveTo>
                  <a:lnTo>
                    <a:pt x="228600" y="2309780"/>
                  </a:lnTo>
                  <a:lnTo>
                    <a:pt x="228600" y="228600"/>
                  </a:lnTo>
                  <a:lnTo>
                    <a:pt x="28301550" y="228600"/>
                  </a:lnTo>
                  <a:lnTo>
                    <a:pt x="28301550" y="2309780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sp>
        <p:nvSpPr>
          <p:cNvPr id="117" name="TextBox 117"/>
          <p:cNvSpPr txBox="1"/>
          <p:nvPr/>
        </p:nvSpPr>
        <p:spPr>
          <a:xfrm>
            <a:off x="855697" y="10387056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Nome avaliador</a:t>
            </a:r>
          </a:p>
        </p:txBody>
      </p:sp>
      <p:sp>
        <p:nvSpPr>
          <p:cNvPr id="118" name="TextBox 118"/>
          <p:cNvSpPr txBox="1"/>
          <p:nvPr/>
        </p:nvSpPr>
        <p:spPr>
          <a:xfrm>
            <a:off x="3081010" y="10387056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Assinatura avaliador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5764723" y="10387056"/>
            <a:ext cx="2971800" cy="179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89"/>
              </a:lnSpc>
            </a:pPr>
            <a:r>
              <a:rPr lang="en-US" sz="1103" spc="66">
                <a:solidFill>
                  <a:srgbClr val="000000"/>
                </a:solidFill>
                <a:latin typeface="Montserrat Light"/>
              </a:rPr>
              <a:t>Data</a:t>
            </a:r>
          </a:p>
        </p:txBody>
      </p:sp>
      <p:sp>
        <p:nvSpPr>
          <p:cNvPr id="120" name="AutoShape 120"/>
          <p:cNvSpPr/>
          <p:nvPr/>
        </p:nvSpPr>
        <p:spPr>
          <a:xfrm>
            <a:off x="626800" y="10396581"/>
            <a:ext cx="162587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1" name="AutoShape 121"/>
          <p:cNvSpPr/>
          <p:nvPr/>
        </p:nvSpPr>
        <p:spPr>
          <a:xfrm>
            <a:off x="3014558" y="10387056"/>
            <a:ext cx="162587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2" name="AutoShape 122"/>
          <p:cNvSpPr/>
          <p:nvPr/>
        </p:nvSpPr>
        <p:spPr>
          <a:xfrm>
            <a:off x="5200006" y="10377531"/>
            <a:ext cx="162587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Personalizar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Calibri</vt:lpstr>
      <vt:lpstr>Bebas Neue Bold</vt:lpstr>
      <vt:lpstr>Arial</vt:lpstr>
      <vt:lpstr>Montserrat Light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Verde-Azulado e Creme Não-ficção Relatório de Leitura</dc:title>
  <cp:lastModifiedBy>Risoterm</cp:lastModifiedBy>
  <cp:revision>2</cp:revision>
  <dcterms:created xsi:type="dcterms:W3CDTF">2006-08-16T00:00:00Z</dcterms:created>
  <dcterms:modified xsi:type="dcterms:W3CDTF">2023-04-14T14:19:57Z</dcterms:modified>
  <dc:identifier>DAE2jvYurm8</dc:identifier>
</cp:coreProperties>
</file>