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</p:sldIdLst>
  <p:sldSz cx="3657600" cy="8229600"/>
  <p:notesSz cx="6858000" cy="9144000"/>
  <p:embeddedFontLst>
    <p:embeddedFont>
      <p:font typeface="Cardo Bold" panose="020B0604020202020204" charset="-79"/>
      <p:regular r:id="rId3"/>
    </p:embeddedFont>
    <p:embeddedFont>
      <p:font typeface="Blogger" panose="020B0604020202020204" charset="0"/>
      <p:regular r:id="rId4"/>
    </p:embeddedFont>
    <p:embeddedFont>
      <p:font typeface="Blogger Bold" panose="020B0604020202020204" charset="0"/>
      <p:regular r:id="rId5"/>
    </p:embeddedFont>
    <p:embeddedFont>
      <p:font typeface="Calibri" panose="020F0502020204030204" pitchFamily="34" charset="0"/>
      <p:regular r:id="rId6"/>
      <p:bold r:id="rId7"/>
      <p:italic r:id="rId8"/>
      <p:boldItalic r:id="rId9"/>
    </p:embeddedFont>
    <p:embeddedFont>
      <p:font typeface="Open Sans Bold" panose="020B0604020202020204" charset="0"/>
      <p:regular r:id="rId10"/>
    </p:embeddedFont>
    <p:embeddedFont>
      <p:font typeface="Cardo" panose="020B0604020202020204" charset="-79"/>
      <p:regular r:id="rId1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 varScale="1">
        <p:scale>
          <a:sx n="66" d="100"/>
          <a:sy n="66" d="100"/>
        </p:scale>
        <p:origin x="3134" y="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6.fntdata"/><Relationship Id="rId13" Type="http://schemas.openxmlformats.org/officeDocument/2006/relationships/viewProps" Target="viewProps.xml"/><Relationship Id="rId3" Type="http://schemas.openxmlformats.org/officeDocument/2006/relationships/font" Target="fonts/font1.fntdata"/><Relationship Id="rId7" Type="http://schemas.openxmlformats.org/officeDocument/2006/relationships/font" Target="fonts/font5.fntdata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4.fntdata"/><Relationship Id="rId11" Type="http://schemas.openxmlformats.org/officeDocument/2006/relationships/font" Target="fonts/font9.fntdata"/><Relationship Id="rId5" Type="http://schemas.openxmlformats.org/officeDocument/2006/relationships/font" Target="fonts/font3.fntdata"/><Relationship Id="rId15" Type="http://schemas.openxmlformats.org/officeDocument/2006/relationships/tableStyles" Target="tableStyles.xml"/><Relationship Id="rId10" Type="http://schemas.openxmlformats.org/officeDocument/2006/relationships/font" Target="fonts/font8.fntdata"/><Relationship Id="rId4" Type="http://schemas.openxmlformats.org/officeDocument/2006/relationships/font" Target="fonts/font2.fntdata"/><Relationship Id="rId9" Type="http://schemas.openxmlformats.org/officeDocument/2006/relationships/font" Target="fonts/font7.fntdata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1/23/2025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1/23/2025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1/23/2025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1/23/2025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75DA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84247" y="1018300"/>
            <a:ext cx="3381347" cy="2908092"/>
            <a:chOff x="0" y="0"/>
            <a:chExt cx="2179893" cy="1874794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179893" cy="1874794"/>
            </a:xfrm>
            <a:custGeom>
              <a:avLst/>
              <a:gdLst/>
              <a:ahLst/>
              <a:cxnLst/>
              <a:rect l="l" t="t" r="r" b="b"/>
              <a:pathLst>
                <a:path w="2179893" h="1874794">
                  <a:moveTo>
                    <a:pt x="0" y="0"/>
                  </a:moveTo>
                  <a:lnTo>
                    <a:pt x="2179893" y="0"/>
                  </a:lnTo>
                  <a:lnTo>
                    <a:pt x="2179893" y="1874794"/>
                  </a:lnTo>
                  <a:lnTo>
                    <a:pt x="0" y="1874794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9525"/>
              <a:ext cx="2179893" cy="1884319"/>
            </a:xfrm>
            <a:prstGeom prst="rect">
              <a:avLst/>
            </a:prstGeom>
          </p:spPr>
          <p:txBody>
            <a:bodyPr lIns="20754" tIns="20754" rIns="20754" bIns="20754" rtlCol="0" anchor="ctr"/>
            <a:lstStyle/>
            <a:p>
              <a:pPr algn="ctr">
                <a:lnSpc>
                  <a:spcPts val="1086"/>
                </a:lnSpc>
              </a:pPr>
              <a:endParaRPr/>
            </a:p>
          </p:txBody>
        </p:sp>
      </p:grpSp>
      <p:sp>
        <p:nvSpPr>
          <p:cNvPr id="5" name="Freeform 5"/>
          <p:cNvSpPr/>
          <p:nvPr/>
        </p:nvSpPr>
        <p:spPr>
          <a:xfrm>
            <a:off x="130950" y="167363"/>
            <a:ext cx="1792780" cy="422312"/>
          </a:xfrm>
          <a:custGeom>
            <a:avLst/>
            <a:gdLst/>
            <a:ahLst/>
            <a:cxnLst/>
            <a:rect l="l" t="t" r="r" b="b"/>
            <a:pathLst>
              <a:path w="1792780" h="422312">
                <a:moveTo>
                  <a:pt x="0" y="0"/>
                </a:moveTo>
                <a:lnTo>
                  <a:pt x="1792780" y="0"/>
                </a:lnTo>
                <a:lnTo>
                  <a:pt x="1792780" y="422312"/>
                </a:lnTo>
                <a:lnTo>
                  <a:pt x="0" y="42231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-502865" y="4584189"/>
            <a:ext cx="4705284" cy="145436"/>
          </a:xfrm>
          <a:custGeom>
            <a:avLst/>
            <a:gdLst/>
            <a:ahLst/>
            <a:cxnLst/>
            <a:rect l="l" t="t" r="r" b="b"/>
            <a:pathLst>
              <a:path w="4705284" h="145436">
                <a:moveTo>
                  <a:pt x="0" y="0"/>
                </a:moveTo>
                <a:lnTo>
                  <a:pt x="4705284" y="0"/>
                </a:lnTo>
                <a:lnTo>
                  <a:pt x="4705284" y="145436"/>
                </a:lnTo>
                <a:lnTo>
                  <a:pt x="0" y="14543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xmlns="" r:embed="rId4"/>
                </a:ext>
              </a:extLst>
            </a:blip>
            <a:stretch>
              <a:fillRect/>
            </a:stretch>
          </a:blipFill>
        </p:spPr>
      </p:sp>
      <p:grpSp>
        <p:nvGrpSpPr>
          <p:cNvPr id="7" name="Group 7"/>
          <p:cNvGrpSpPr/>
          <p:nvPr/>
        </p:nvGrpSpPr>
        <p:grpSpPr>
          <a:xfrm>
            <a:off x="261113" y="5121225"/>
            <a:ext cx="366614" cy="366614"/>
            <a:chOff x="0" y="0"/>
            <a:chExt cx="812800" cy="812800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FFFF"/>
            </a:solidFill>
            <a:ln cap="sq">
              <a:noFill/>
              <a:prstDash val="solid"/>
              <a:miter/>
            </a:ln>
          </p:spPr>
        </p:sp>
        <p:sp>
          <p:nvSpPr>
            <p:cNvPr id="9" name="TextBox 9"/>
            <p:cNvSpPr txBox="1"/>
            <p:nvPr/>
          </p:nvSpPr>
          <p:spPr>
            <a:xfrm>
              <a:off x="76200" y="66675"/>
              <a:ext cx="660400" cy="6699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086"/>
                </a:lnSpc>
              </a:pPr>
              <a:endParaRPr/>
            </a:p>
          </p:txBody>
        </p:sp>
      </p:grpSp>
      <p:grpSp>
        <p:nvGrpSpPr>
          <p:cNvPr id="10" name="Group 10"/>
          <p:cNvGrpSpPr/>
          <p:nvPr/>
        </p:nvGrpSpPr>
        <p:grpSpPr>
          <a:xfrm>
            <a:off x="200022" y="5514462"/>
            <a:ext cx="457851" cy="2143899"/>
            <a:chOff x="0" y="0"/>
            <a:chExt cx="339149" cy="1588073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339149" cy="1588073"/>
            </a:xfrm>
            <a:custGeom>
              <a:avLst/>
              <a:gdLst/>
              <a:ahLst/>
              <a:cxnLst/>
              <a:rect l="l" t="t" r="r" b="b"/>
              <a:pathLst>
                <a:path w="339149" h="1588073">
                  <a:moveTo>
                    <a:pt x="0" y="0"/>
                  </a:moveTo>
                  <a:lnTo>
                    <a:pt x="339149" y="0"/>
                  </a:lnTo>
                  <a:lnTo>
                    <a:pt x="339149" y="1588073"/>
                  </a:lnTo>
                  <a:lnTo>
                    <a:pt x="0" y="1588073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12" name="TextBox 12"/>
            <p:cNvSpPr txBox="1"/>
            <p:nvPr/>
          </p:nvSpPr>
          <p:spPr>
            <a:xfrm>
              <a:off x="0" y="-9525"/>
              <a:ext cx="339149" cy="159759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086"/>
                </a:lnSpc>
              </a:pPr>
              <a:endParaRPr/>
            </a:p>
          </p:txBody>
        </p:sp>
      </p:grpSp>
      <p:grpSp>
        <p:nvGrpSpPr>
          <p:cNvPr id="13" name="Group 13"/>
          <p:cNvGrpSpPr/>
          <p:nvPr/>
        </p:nvGrpSpPr>
        <p:grpSpPr>
          <a:xfrm>
            <a:off x="891627" y="5501150"/>
            <a:ext cx="457851" cy="2143899"/>
            <a:chOff x="0" y="0"/>
            <a:chExt cx="339149" cy="1588073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339149" cy="1588073"/>
            </a:xfrm>
            <a:custGeom>
              <a:avLst/>
              <a:gdLst/>
              <a:ahLst/>
              <a:cxnLst/>
              <a:rect l="l" t="t" r="r" b="b"/>
              <a:pathLst>
                <a:path w="339149" h="1588073">
                  <a:moveTo>
                    <a:pt x="0" y="0"/>
                  </a:moveTo>
                  <a:lnTo>
                    <a:pt x="339149" y="0"/>
                  </a:lnTo>
                  <a:lnTo>
                    <a:pt x="339149" y="1588073"/>
                  </a:lnTo>
                  <a:lnTo>
                    <a:pt x="0" y="1588073"/>
                  </a:lnTo>
                  <a:close/>
                </a:path>
              </a:pathLst>
            </a:custGeom>
            <a:solidFill>
              <a:srgbClr val="000000"/>
            </a:solidFill>
          </p:spPr>
        </p:sp>
        <p:sp>
          <p:nvSpPr>
            <p:cNvPr id="15" name="TextBox 15"/>
            <p:cNvSpPr txBox="1"/>
            <p:nvPr/>
          </p:nvSpPr>
          <p:spPr>
            <a:xfrm>
              <a:off x="0" y="-9525"/>
              <a:ext cx="339149" cy="159759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086"/>
                </a:lnSpc>
              </a:pPr>
              <a:endParaRPr/>
            </a:p>
          </p:txBody>
        </p:sp>
      </p:grpSp>
      <p:grpSp>
        <p:nvGrpSpPr>
          <p:cNvPr id="16" name="Group 16"/>
          <p:cNvGrpSpPr/>
          <p:nvPr/>
        </p:nvGrpSpPr>
        <p:grpSpPr>
          <a:xfrm>
            <a:off x="1583232" y="5487839"/>
            <a:ext cx="457851" cy="2143899"/>
            <a:chOff x="0" y="0"/>
            <a:chExt cx="339149" cy="1588073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339149" cy="1588073"/>
            </a:xfrm>
            <a:custGeom>
              <a:avLst/>
              <a:gdLst/>
              <a:ahLst/>
              <a:cxnLst/>
              <a:rect l="l" t="t" r="r" b="b"/>
              <a:pathLst>
                <a:path w="339149" h="1588073">
                  <a:moveTo>
                    <a:pt x="0" y="0"/>
                  </a:moveTo>
                  <a:lnTo>
                    <a:pt x="339149" y="0"/>
                  </a:lnTo>
                  <a:lnTo>
                    <a:pt x="339149" y="1588073"/>
                  </a:lnTo>
                  <a:lnTo>
                    <a:pt x="0" y="1588073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18" name="TextBox 18"/>
            <p:cNvSpPr txBox="1"/>
            <p:nvPr/>
          </p:nvSpPr>
          <p:spPr>
            <a:xfrm>
              <a:off x="0" y="-9525"/>
              <a:ext cx="339149" cy="159759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086"/>
                </a:lnSpc>
              </a:pPr>
              <a:endParaRPr/>
            </a:p>
          </p:txBody>
        </p:sp>
      </p:grpSp>
      <p:grpSp>
        <p:nvGrpSpPr>
          <p:cNvPr id="19" name="Group 19"/>
          <p:cNvGrpSpPr/>
          <p:nvPr/>
        </p:nvGrpSpPr>
        <p:grpSpPr>
          <a:xfrm>
            <a:off x="2274837" y="5474528"/>
            <a:ext cx="457851" cy="2143899"/>
            <a:chOff x="0" y="0"/>
            <a:chExt cx="339149" cy="1588073"/>
          </a:xfrm>
        </p:grpSpPr>
        <p:sp>
          <p:nvSpPr>
            <p:cNvPr id="20" name="Freeform 20"/>
            <p:cNvSpPr/>
            <p:nvPr/>
          </p:nvSpPr>
          <p:spPr>
            <a:xfrm>
              <a:off x="0" y="0"/>
              <a:ext cx="339149" cy="1588073"/>
            </a:xfrm>
            <a:custGeom>
              <a:avLst/>
              <a:gdLst/>
              <a:ahLst/>
              <a:cxnLst/>
              <a:rect l="l" t="t" r="r" b="b"/>
              <a:pathLst>
                <a:path w="339149" h="1588073">
                  <a:moveTo>
                    <a:pt x="0" y="0"/>
                  </a:moveTo>
                  <a:lnTo>
                    <a:pt x="339149" y="0"/>
                  </a:lnTo>
                  <a:lnTo>
                    <a:pt x="339149" y="1588073"/>
                  </a:lnTo>
                  <a:lnTo>
                    <a:pt x="0" y="1588073"/>
                  </a:lnTo>
                  <a:close/>
                </a:path>
              </a:pathLst>
            </a:custGeom>
            <a:solidFill>
              <a:srgbClr val="000000"/>
            </a:solidFill>
          </p:spPr>
        </p:sp>
        <p:sp>
          <p:nvSpPr>
            <p:cNvPr id="21" name="TextBox 21"/>
            <p:cNvSpPr txBox="1"/>
            <p:nvPr/>
          </p:nvSpPr>
          <p:spPr>
            <a:xfrm>
              <a:off x="0" y="-9525"/>
              <a:ext cx="339149" cy="159759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086"/>
                </a:lnSpc>
              </a:pPr>
              <a:endParaRPr/>
            </a:p>
          </p:txBody>
        </p:sp>
      </p:grpSp>
      <p:grpSp>
        <p:nvGrpSpPr>
          <p:cNvPr id="22" name="Group 22"/>
          <p:cNvGrpSpPr/>
          <p:nvPr/>
        </p:nvGrpSpPr>
        <p:grpSpPr>
          <a:xfrm>
            <a:off x="2966442" y="5461216"/>
            <a:ext cx="457851" cy="2143899"/>
            <a:chOff x="0" y="0"/>
            <a:chExt cx="339149" cy="1588073"/>
          </a:xfrm>
        </p:grpSpPr>
        <p:sp>
          <p:nvSpPr>
            <p:cNvPr id="23" name="Freeform 23"/>
            <p:cNvSpPr/>
            <p:nvPr/>
          </p:nvSpPr>
          <p:spPr>
            <a:xfrm>
              <a:off x="0" y="0"/>
              <a:ext cx="339149" cy="1588073"/>
            </a:xfrm>
            <a:custGeom>
              <a:avLst/>
              <a:gdLst/>
              <a:ahLst/>
              <a:cxnLst/>
              <a:rect l="l" t="t" r="r" b="b"/>
              <a:pathLst>
                <a:path w="339149" h="1588073">
                  <a:moveTo>
                    <a:pt x="0" y="0"/>
                  </a:moveTo>
                  <a:lnTo>
                    <a:pt x="339149" y="0"/>
                  </a:lnTo>
                  <a:lnTo>
                    <a:pt x="339149" y="1588073"/>
                  </a:lnTo>
                  <a:lnTo>
                    <a:pt x="0" y="1588073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24" name="TextBox 24"/>
            <p:cNvSpPr txBox="1"/>
            <p:nvPr/>
          </p:nvSpPr>
          <p:spPr>
            <a:xfrm>
              <a:off x="0" y="-9525"/>
              <a:ext cx="339149" cy="159759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086"/>
                </a:lnSpc>
              </a:pPr>
              <a:endParaRPr/>
            </a:p>
          </p:txBody>
        </p:sp>
      </p:grpSp>
      <p:grpSp>
        <p:nvGrpSpPr>
          <p:cNvPr id="25" name="Group 25"/>
          <p:cNvGrpSpPr/>
          <p:nvPr/>
        </p:nvGrpSpPr>
        <p:grpSpPr>
          <a:xfrm>
            <a:off x="911919" y="5082050"/>
            <a:ext cx="392477" cy="392477"/>
            <a:chOff x="0" y="0"/>
            <a:chExt cx="812800" cy="812800"/>
          </a:xfrm>
        </p:grpSpPr>
        <p:sp>
          <p:nvSpPr>
            <p:cNvPr id="26" name="Freeform 26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/>
            </a:solidFill>
            <a:ln cap="sq">
              <a:noFill/>
              <a:prstDash val="solid"/>
              <a:miter/>
            </a:ln>
          </p:spPr>
        </p:sp>
        <p:sp>
          <p:nvSpPr>
            <p:cNvPr id="27" name="TextBox 27"/>
            <p:cNvSpPr txBox="1"/>
            <p:nvPr/>
          </p:nvSpPr>
          <p:spPr>
            <a:xfrm>
              <a:off x="76200" y="66675"/>
              <a:ext cx="660400" cy="6699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086"/>
                </a:lnSpc>
              </a:pPr>
              <a:endParaRPr/>
            </a:p>
          </p:txBody>
        </p:sp>
      </p:grpSp>
      <p:grpSp>
        <p:nvGrpSpPr>
          <p:cNvPr id="28" name="Group 28"/>
          <p:cNvGrpSpPr/>
          <p:nvPr/>
        </p:nvGrpSpPr>
        <p:grpSpPr>
          <a:xfrm>
            <a:off x="1632726" y="5094602"/>
            <a:ext cx="366614" cy="366614"/>
            <a:chOff x="0" y="0"/>
            <a:chExt cx="812800" cy="812800"/>
          </a:xfrm>
        </p:grpSpPr>
        <p:sp>
          <p:nvSpPr>
            <p:cNvPr id="29" name="Freeform 29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FFFF"/>
            </a:solidFill>
            <a:ln cap="sq">
              <a:noFill/>
              <a:prstDash val="solid"/>
              <a:miter/>
            </a:ln>
          </p:spPr>
        </p:sp>
        <p:sp>
          <p:nvSpPr>
            <p:cNvPr id="30" name="TextBox 30"/>
            <p:cNvSpPr txBox="1"/>
            <p:nvPr/>
          </p:nvSpPr>
          <p:spPr>
            <a:xfrm>
              <a:off x="76200" y="66675"/>
              <a:ext cx="660400" cy="6699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086"/>
                </a:lnSpc>
              </a:pPr>
              <a:endParaRPr/>
            </a:p>
          </p:txBody>
        </p:sp>
      </p:grpSp>
      <p:grpSp>
        <p:nvGrpSpPr>
          <p:cNvPr id="31" name="Group 31"/>
          <p:cNvGrpSpPr/>
          <p:nvPr/>
        </p:nvGrpSpPr>
        <p:grpSpPr>
          <a:xfrm>
            <a:off x="2316092" y="5091575"/>
            <a:ext cx="366614" cy="366614"/>
            <a:chOff x="0" y="0"/>
            <a:chExt cx="812800" cy="812800"/>
          </a:xfrm>
        </p:grpSpPr>
        <p:sp>
          <p:nvSpPr>
            <p:cNvPr id="32" name="Freeform 32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/>
            </a:solidFill>
            <a:ln cap="sq">
              <a:noFill/>
              <a:prstDash val="solid"/>
              <a:miter/>
            </a:ln>
          </p:spPr>
        </p:sp>
        <p:sp>
          <p:nvSpPr>
            <p:cNvPr id="33" name="TextBox 33"/>
            <p:cNvSpPr txBox="1"/>
            <p:nvPr/>
          </p:nvSpPr>
          <p:spPr>
            <a:xfrm>
              <a:off x="76200" y="66675"/>
              <a:ext cx="660400" cy="6699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086"/>
                </a:lnSpc>
              </a:pPr>
              <a:endParaRPr/>
            </a:p>
          </p:txBody>
        </p:sp>
      </p:grpSp>
      <p:grpSp>
        <p:nvGrpSpPr>
          <p:cNvPr id="34" name="Group 34"/>
          <p:cNvGrpSpPr/>
          <p:nvPr/>
        </p:nvGrpSpPr>
        <p:grpSpPr>
          <a:xfrm>
            <a:off x="3001589" y="5091575"/>
            <a:ext cx="366614" cy="366614"/>
            <a:chOff x="0" y="0"/>
            <a:chExt cx="812800" cy="812800"/>
          </a:xfrm>
        </p:grpSpPr>
        <p:sp>
          <p:nvSpPr>
            <p:cNvPr id="35" name="Freeform 35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FFFF"/>
            </a:solidFill>
            <a:ln cap="sq">
              <a:noFill/>
              <a:prstDash val="solid"/>
              <a:miter/>
            </a:ln>
          </p:spPr>
        </p:sp>
        <p:sp>
          <p:nvSpPr>
            <p:cNvPr id="36" name="TextBox 36"/>
            <p:cNvSpPr txBox="1"/>
            <p:nvPr/>
          </p:nvSpPr>
          <p:spPr>
            <a:xfrm>
              <a:off x="76200" y="66675"/>
              <a:ext cx="660400" cy="6699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086"/>
                </a:lnSpc>
              </a:pPr>
              <a:endParaRPr/>
            </a:p>
          </p:txBody>
        </p:sp>
      </p:grpSp>
      <p:grpSp>
        <p:nvGrpSpPr>
          <p:cNvPr id="37" name="Group 37"/>
          <p:cNvGrpSpPr/>
          <p:nvPr/>
        </p:nvGrpSpPr>
        <p:grpSpPr>
          <a:xfrm>
            <a:off x="248788" y="5588828"/>
            <a:ext cx="366614" cy="366614"/>
            <a:chOff x="0" y="0"/>
            <a:chExt cx="812800" cy="812800"/>
          </a:xfrm>
        </p:grpSpPr>
        <p:sp>
          <p:nvSpPr>
            <p:cNvPr id="38" name="Freeform 38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/>
            </a:solidFill>
            <a:ln cap="sq">
              <a:noFill/>
              <a:prstDash val="solid"/>
              <a:miter/>
            </a:ln>
          </p:spPr>
        </p:sp>
        <p:sp>
          <p:nvSpPr>
            <p:cNvPr id="39" name="TextBox 39"/>
            <p:cNvSpPr txBox="1"/>
            <p:nvPr/>
          </p:nvSpPr>
          <p:spPr>
            <a:xfrm>
              <a:off x="76200" y="66675"/>
              <a:ext cx="660400" cy="6699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086"/>
                </a:lnSpc>
              </a:pPr>
              <a:endParaRPr/>
            </a:p>
          </p:txBody>
        </p:sp>
      </p:grpSp>
      <p:grpSp>
        <p:nvGrpSpPr>
          <p:cNvPr id="40" name="Group 40"/>
          <p:cNvGrpSpPr/>
          <p:nvPr/>
        </p:nvGrpSpPr>
        <p:grpSpPr>
          <a:xfrm>
            <a:off x="261113" y="6083053"/>
            <a:ext cx="366614" cy="366614"/>
            <a:chOff x="0" y="0"/>
            <a:chExt cx="812800" cy="812800"/>
          </a:xfrm>
        </p:grpSpPr>
        <p:sp>
          <p:nvSpPr>
            <p:cNvPr id="41" name="Freeform 41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/>
            </a:solidFill>
            <a:ln cap="sq">
              <a:noFill/>
              <a:prstDash val="solid"/>
              <a:miter/>
            </a:ln>
          </p:spPr>
        </p:sp>
        <p:sp>
          <p:nvSpPr>
            <p:cNvPr id="42" name="TextBox 42"/>
            <p:cNvSpPr txBox="1"/>
            <p:nvPr/>
          </p:nvSpPr>
          <p:spPr>
            <a:xfrm>
              <a:off x="76200" y="66675"/>
              <a:ext cx="660400" cy="6699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086"/>
                </a:lnSpc>
              </a:pPr>
              <a:endParaRPr/>
            </a:p>
          </p:txBody>
        </p:sp>
      </p:grpSp>
      <p:grpSp>
        <p:nvGrpSpPr>
          <p:cNvPr id="43" name="Group 43"/>
          <p:cNvGrpSpPr/>
          <p:nvPr/>
        </p:nvGrpSpPr>
        <p:grpSpPr>
          <a:xfrm>
            <a:off x="248788" y="6583332"/>
            <a:ext cx="366614" cy="366614"/>
            <a:chOff x="0" y="0"/>
            <a:chExt cx="812800" cy="812800"/>
          </a:xfrm>
        </p:grpSpPr>
        <p:sp>
          <p:nvSpPr>
            <p:cNvPr id="44" name="Freeform 44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/>
            </a:solidFill>
            <a:ln cap="sq">
              <a:noFill/>
              <a:prstDash val="solid"/>
              <a:miter/>
            </a:ln>
          </p:spPr>
        </p:sp>
        <p:sp>
          <p:nvSpPr>
            <p:cNvPr id="45" name="TextBox 45"/>
            <p:cNvSpPr txBox="1"/>
            <p:nvPr/>
          </p:nvSpPr>
          <p:spPr>
            <a:xfrm>
              <a:off x="76200" y="66675"/>
              <a:ext cx="660400" cy="6699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086"/>
                </a:lnSpc>
              </a:pPr>
              <a:endParaRPr/>
            </a:p>
          </p:txBody>
        </p:sp>
      </p:grpSp>
      <p:grpSp>
        <p:nvGrpSpPr>
          <p:cNvPr id="46" name="Group 46"/>
          <p:cNvGrpSpPr/>
          <p:nvPr/>
        </p:nvGrpSpPr>
        <p:grpSpPr>
          <a:xfrm>
            <a:off x="240606" y="7057348"/>
            <a:ext cx="366614" cy="366614"/>
            <a:chOff x="0" y="0"/>
            <a:chExt cx="812800" cy="812800"/>
          </a:xfrm>
        </p:grpSpPr>
        <p:sp>
          <p:nvSpPr>
            <p:cNvPr id="47" name="Freeform 47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/>
            </a:solidFill>
            <a:ln cap="sq">
              <a:noFill/>
              <a:prstDash val="solid"/>
              <a:miter/>
            </a:ln>
          </p:spPr>
        </p:sp>
        <p:sp>
          <p:nvSpPr>
            <p:cNvPr id="48" name="TextBox 48"/>
            <p:cNvSpPr txBox="1"/>
            <p:nvPr/>
          </p:nvSpPr>
          <p:spPr>
            <a:xfrm>
              <a:off x="76200" y="66675"/>
              <a:ext cx="660400" cy="6699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086"/>
                </a:lnSpc>
              </a:pPr>
              <a:endParaRPr/>
            </a:p>
          </p:txBody>
        </p:sp>
      </p:grpSp>
      <p:grpSp>
        <p:nvGrpSpPr>
          <p:cNvPr id="49" name="Group 49"/>
          <p:cNvGrpSpPr/>
          <p:nvPr/>
        </p:nvGrpSpPr>
        <p:grpSpPr>
          <a:xfrm>
            <a:off x="942905" y="5588828"/>
            <a:ext cx="366614" cy="366614"/>
            <a:chOff x="0" y="0"/>
            <a:chExt cx="812800" cy="812800"/>
          </a:xfrm>
        </p:grpSpPr>
        <p:sp>
          <p:nvSpPr>
            <p:cNvPr id="50" name="Freeform 50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FFFF"/>
            </a:solidFill>
            <a:ln cap="sq">
              <a:noFill/>
              <a:prstDash val="solid"/>
              <a:miter/>
            </a:ln>
          </p:spPr>
        </p:sp>
        <p:sp>
          <p:nvSpPr>
            <p:cNvPr id="51" name="TextBox 51"/>
            <p:cNvSpPr txBox="1"/>
            <p:nvPr/>
          </p:nvSpPr>
          <p:spPr>
            <a:xfrm>
              <a:off x="76200" y="66675"/>
              <a:ext cx="660400" cy="6699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086"/>
                </a:lnSpc>
              </a:pPr>
              <a:endParaRPr/>
            </a:p>
          </p:txBody>
        </p:sp>
      </p:grpSp>
      <p:grpSp>
        <p:nvGrpSpPr>
          <p:cNvPr id="52" name="Group 52"/>
          <p:cNvGrpSpPr/>
          <p:nvPr/>
        </p:nvGrpSpPr>
        <p:grpSpPr>
          <a:xfrm>
            <a:off x="942905" y="6047895"/>
            <a:ext cx="366614" cy="366614"/>
            <a:chOff x="0" y="0"/>
            <a:chExt cx="812800" cy="812800"/>
          </a:xfrm>
        </p:grpSpPr>
        <p:sp>
          <p:nvSpPr>
            <p:cNvPr id="53" name="Freeform 53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FFFF"/>
            </a:solidFill>
            <a:ln cap="sq">
              <a:noFill/>
              <a:prstDash val="solid"/>
              <a:miter/>
            </a:ln>
          </p:spPr>
        </p:sp>
        <p:sp>
          <p:nvSpPr>
            <p:cNvPr id="54" name="TextBox 54"/>
            <p:cNvSpPr txBox="1"/>
            <p:nvPr/>
          </p:nvSpPr>
          <p:spPr>
            <a:xfrm>
              <a:off x="76200" y="66675"/>
              <a:ext cx="660400" cy="6699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086"/>
                </a:lnSpc>
              </a:pPr>
              <a:endParaRPr/>
            </a:p>
          </p:txBody>
        </p:sp>
      </p:grpSp>
      <p:grpSp>
        <p:nvGrpSpPr>
          <p:cNvPr id="55" name="Group 55"/>
          <p:cNvGrpSpPr/>
          <p:nvPr/>
        </p:nvGrpSpPr>
        <p:grpSpPr>
          <a:xfrm>
            <a:off x="942905" y="6565765"/>
            <a:ext cx="366614" cy="366614"/>
            <a:chOff x="0" y="0"/>
            <a:chExt cx="812800" cy="812800"/>
          </a:xfrm>
        </p:grpSpPr>
        <p:sp>
          <p:nvSpPr>
            <p:cNvPr id="56" name="Freeform 56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FFFF"/>
            </a:solidFill>
            <a:ln cap="sq">
              <a:noFill/>
              <a:prstDash val="solid"/>
              <a:miter/>
            </a:ln>
          </p:spPr>
        </p:sp>
        <p:sp>
          <p:nvSpPr>
            <p:cNvPr id="57" name="TextBox 57"/>
            <p:cNvSpPr txBox="1"/>
            <p:nvPr/>
          </p:nvSpPr>
          <p:spPr>
            <a:xfrm>
              <a:off x="76200" y="66675"/>
              <a:ext cx="660400" cy="6699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086"/>
                </a:lnSpc>
              </a:pPr>
              <a:endParaRPr/>
            </a:p>
          </p:txBody>
        </p:sp>
      </p:grpSp>
      <p:grpSp>
        <p:nvGrpSpPr>
          <p:cNvPr id="58" name="Group 58"/>
          <p:cNvGrpSpPr/>
          <p:nvPr/>
        </p:nvGrpSpPr>
        <p:grpSpPr>
          <a:xfrm>
            <a:off x="937246" y="7084779"/>
            <a:ext cx="366614" cy="366614"/>
            <a:chOff x="0" y="0"/>
            <a:chExt cx="812800" cy="812800"/>
          </a:xfrm>
        </p:grpSpPr>
        <p:sp>
          <p:nvSpPr>
            <p:cNvPr id="59" name="Freeform 59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FFFF"/>
            </a:solidFill>
            <a:ln cap="sq">
              <a:noFill/>
              <a:prstDash val="solid"/>
              <a:miter/>
            </a:ln>
          </p:spPr>
        </p:sp>
        <p:sp>
          <p:nvSpPr>
            <p:cNvPr id="60" name="TextBox 60"/>
            <p:cNvSpPr txBox="1"/>
            <p:nvPr/>
          </p:nvSpPr>
          <p:spPr>
            <a:xfrm>
              <a:off x="76200" y="66675"/>
              <a:ext cx="660400" cy="6699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086"/>
                </a:lnSpc>
              </a:pPr>
              <a:endParaRPr/>
            </a:p>
          </p:txBody>
        </p:sp>
      </p:grpSp>
      <p:grpSp>
        <p:nvGrpSpPr>
          <p:cNvPr id="61" name="Group 61"/>
          <p:cNvGrpSpPr/>
          <p:nvPr/>
        </p:nvGrpSpPr>
        <p:grpSpPr>
          <a:xfrm>
            <a:off x="1628851" y="5588828"/>
            <a:ext cx="366614" cy="366614"/>
            <a:chOff x="0" y="0"/>
            <a:chExt cx="812800" cy="812800"/>
          </a:xfrm>
        </p:grpSpPr>
        <p:sp>
          <p:nvSpPr>
            <p:cNvPr id="62" name="Freeform 62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/>
            </a:solidFill>
            <a:ln cap="sq">
              <a:noFill/>
              <a:prstDash val="solid"/>
              <a:miter/>
            </a:ln>
          </p:spPr>
        </p:sp>
        <p:sp>
          <p:nvSpPr>
            <p:cNvPr id="63" name="TextBox 63"/>
            <p:cNvSpPr txBox="1"/>
            <p:nvPr/>
          </p:nvSpPr>
          <p:spPr>
            <a:xfrm>
              <a:off x="76200" y="66675"/>
              <a:ext cx="660400" cy="6699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086"/>
                </a:lnSpc>
              </a:pPr>
              <a:endParaRPr/>
            </a:p>
          </p:txBody>
        </p:sp>
      </p:grpSp>
      <p:grpSp>
        <p:nvGrpSpPr>
          <p:cNvPr id="64" name="Group 64"/>
          <p:cNvGrpSpPr/>
          <p:nvPr/>
        </p:nvGrpSpPr>
        <p:grpSpPr>
          <a:xfrm>
            <a:off x="1624976" y="6083053"/>
            <a:ext cx="366614" cy="366614"/>
            <a:chOff x="0" y="0"/>
            <a:chExt cx="812800" cy="812800"/>
          </a:xfrm>
        </p:grpSpPr>
        <p:sp>
          <p:nvSpPr>
            <p:cNvPr id="65" name="Freeform 65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/>
            </a:solidFill>
            <a:ln cap="sq">
              <a:noFill/>
              <a:prstDash val="solid"/>
              <a:miter/>
            </a:ln>
          </p:spPr>
        </p:sp>
        <p:sp>
          <p:nvSpPr>
            <p:cNvPr id="66" name="TextBox 66"/>
            <p:cNvSpPr txBox="1"/>
            <p:nvPr/>
          </p:nvSpPr>
          <p:spPr>
            <a:xfrm>
              <a:off x="76200" y="66675"/>
              <a:ext cx="660400" cy="6699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086"/>
                </a:lnSpc>
              </a:pPr>
              <a:endParaRPr/>
            </a:p>
          </p:txBody>
        </p:sp>
      </p:grpSp>
      <p:grpSp>
        <p:nvGrpSpPr>
          <p:cNvPr id="67" name="Group 67"/>
          <p:cNvGrpSpPr/>
          <p:nvPr/>
        </p:nvGrpSpPr>
        <p:grpSpPr>
          <a:xfrm>
            <a:off x="1621101" y="6577279"/>
            <a:ext cx="366614" cy="366614"/>
            <a:chOff x="0" y="0"/>
            <a:chExt cx="812800" cy="812800"/>
          </a:xfrm>
        </p:grpSpPr>
        <p:sp>
          <p:nvSpPr>
            <p:cNvPr id="68" name="Freeform 68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/>
            </a:solidFill>
            <a:ln cap="sq">
              <a:noFill/>
              <a:prstDash val="solid"/>
              <a:miter/>
            </a:ln>
          </p:spPr>
        </p:sp>
        <p:sp>
          <p:nvSpPr>
            <p:cNvPr id="69" name="TextBox 69"/>
            <p:cNvSpPr txBox="1"/>
            <p:nvPr/>
          </p:nvSpPr>
          <p:spPr>
            <a:xfrm>
              <a:off x="76200" y="66675"/>
              <a:ext cx="660400" cy="6699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086"/>
                </a:lnSpc>
              </a:pPr>
              <a:endParaRPr/>
            </a:p>
          </p:txBody>
        </p:sp>
      </p:grpSp>
      <p:grpSp>
        <p:nvGrpSpPr>
          <p:cNvPr id="70" name="Group 70"/>
          <p:cNvGrpSpPr/>
          <p:nvPr/>
        </p:nvGrpSpPr>
        <p:grpSpPr>
          <a:xfrm>
            <a:off x="1617226" y="7071505"/>
            <a:ext cx="366614" cy="366614"/>
            <a:chOff x="0" y="0"/>
            <a:chExt cx="812800" cy="812800"/>
          </a:xfrm>
        </p:grpSpPr>
        <p:sp>
          <p:nvSpPr>
            <p:cNvPr id="71" name="Freeform 71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/>
            </a:solidFill>
            <a:ln cap="sq">
              <a:noFill/>
              <a:prstDash val="solid"/>
              <a:miter/>
            </a:ln>
          </p:spPr>
        </p:sp>
        <p:sp>
          <p:nvSpPr>
            <p:cNvPr id="72" name="TextBox 72"/>
            <p:cNvSpPr txBox="1"/>
            <p:nvPr/>
          </p:nvSpPr>
          <p:spPr>
            <a:xfrm>
              <a:off x="76200" y="66675"/>
              <a:ext cx="660400" cy="6699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086"/>
                </a:lnSpc>
              </a:pPr>
              <a:endParaRPr/>
            </a:p>
          </p:txBody>
        </p:sp>
      </p:grpSp>
      <p:grpSp>
        <p:nvGrpSpPr>
          <p:cNvPr id="73" name="Group 73"/>
          <p:cNvGrpSpPr/>
          <p:nvPr/>
        </p:nvGrpSpPr>
        <p:grpSpPr>
          <a:xfrm>
            <a:off x="2316092" y="5588828"/>
            <a:ext cx="366614" cy="366614"/>
            <a:chOff x="0" y="0"/>
            <a:chExt cx="812800" cy="812800"/>
          </a:xfrm>
        </p:grpSpPr>
        <p:sp>
          <p:nvSpPr>
            <p:cNvPr id="74" name="Freeform 74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FFFF"/>
            </a:solidFill>
            <a:ln cap="sq">
              <a:noFill/>
              <a:prstDash val="solid"/>
              <a:miter/>
            </a:ln>
          </p:spPr>
        </p:sp>
        <p:sp>
          <p:nvSpPr>
            <p:cNvPr id="75" name="TextBox 75"/>
            <p:cNvSpPr txBox="1"/>
            <p:nvPr/>
          </p:nvSpPr>
          <p:spPr>
            <a:xfrm>
              <a:off x="76200" y="66675"/>
              <a:ext cx="660400" cy="6699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086"/>
                </a:lnSpc>
              </a:pPr>
              <a:endParaRPr/>
            </a:p>
          </p:txBody>
        </p:sp>
      </p:grpSp>
      <p:grpSp>
        <p:nvGrpSpPr>
          <p:cNvPr id="76" name="Group 76"/>
          <p:cNvGrpSpPr/>
          <p:nvPr/>
        </p:nvGrpSpPr>
        <p:grpSpPr>
          <a:xfrm>
            <a:off x="2316092" y="6086080"/>
            <a:ext cx="366614" cy="366614"/>
            <a:chOff x="0" y="0"/>
            <a:chExt cx="812800" cy="812800"/>
          </a:xfrm>
        </p:grpSpPr>
        <p:sp>
          <p:nvSpPr>
            <p:cNvPr id="77" name="Freeform 77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FFFF"/>
            </a:solidFill>
            <a:ln cap="sq">
              <a:noFill/>
              <a:prstDash val="solid"/>
              <a:miter/>
            </a:ln>
          </p:spPr>
        </p:sp>
        <p:sp>
          <p:nvSpPr>
            <p:cNvPr id="78" name="TextBox 78"/>
            <p:cNvSpPr txBox="1"/>
            <p:nvPr/>
          </p:nvSpPr>
          <p:spPr>
            <a:xfrm>
              <a:off x="76200" y="66675"/>
              <a:ext cx="660400" cy="6699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086"/>
                </a:lnSpc>
              </a:pPr>
              <a:endParaRPr/>
            </a:p>
          </p:txBody>
        </p:sp>
      </p:grpSp>
      <p:grpSp>
        <p:nvGrpSpPr>
          <p:cNvPr id="79" name="Group 79"/>
          <p:cNvGrpSpPr/>
          <p:nvPr/>
        </p:nvGrpSpPr>
        <p:grpSpPr>
          <a:xfrm>
            <a:off x="2316092" y="6583332"/>
            <a:ext cx="366614" cy="366614"/>
            <a:chOff x="0" y="0"/>
            <a:chExt cx="812800" cy="812800"/>
          </a:xfrm>
        </p:grpSpPr>
        <p:sp>
          <p:nvSpPr>
            <p:cNvPr id="80" name="Freeform 80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FFFF"/>
            </a:solidFill>
            <a:ln cap="sq">
              <a:noFill/>
              <a:prstDash val="solid"/>
              <a:miter/>
            </a:ln>
          </p:spPr>
        </p:sp>
        <p:sp>
          <p:nvSpPr>
            <p:cNvPr id="81" name="TextBox 81"/>
            <p:cNvSpPr txBox="1"/>
            <p:nvPr/>
          </p:nvSpPr>
          <p:spPr>
            <a:xfrm>
              <a:off x="76200" y="66675"/>
              <a:ext cx="660400" cy="6699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086"/>
                </a:lnSpc>
              </a:pPr>
              <a:endParaRPr/>
            </a:p>
          </p:txBody>
        </p:sp>
      </p:grpSp>
      <p:grpSp>
        <p:nvGrpSpPr>
          <p:cNvPr id="82" name="Group 82"/>
          <p:cNvGrpSpPr/>
          <p:nvPr/>
        </p:nvGrpSpPr>
        <p:grpSpPr>
          <a:xfrm>
            <a:off x="2316092" y="7080584"/>
            <a:ext cx="366614" cy="366614"/>
            <a:chOff x="0" y="0"/>
            <a:chExt cx="812800" cy="812800"/>
          </a:xfrm>
        </p:grpSpPr>
        <p:sp>
          <p:nvSpPr>
            <p:cNvPr id="83" name="Freeform 83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FFFF"/>
            </a:solidFill>
            <a:ln cap="sq">
              <a:noFill/>
              <a:prstDash val="solid"/>
              <a:miter/>
            </a:ln>
          </p:spPr>
        </p:sp>
        <p:sp>
          <p:nvSpPr>
            <p:cNvPr id="84" name="TextBox 84"/>
            <p:cNvSpPr txBox="1"/>
            <p:nvPr/>
          </p:nvSpPr>
          <p:spPr>
            <a:xfrm>
              <a:off x="76200" y="66675"/>
              <a:ext cx="660400" cy="6699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086"/>
                </a:lnSpc>
              </a:pPr>
              <a:endParaRPr/>
            </a:p>
          </p:txBody>
        </p:sp>
      </p:grpSp>
      <p:grpSp>
        <p:nvGrpSpPr>
          <p:cNvPr id="85" name="Group 85"/>
          <p:cNvGrpSpPr/>
          <p:nvPr/>
        </p:nvGrpSpPr>
        <p:grpSpPr>
          <a:xfrm>
            <a:off x="3008913" y="5588828"/>
            <a:ext cx="366614" cy="366614"/>
            <a:chOff x="0" y="0"/>
            <a:chExt cx="812800" cy="812800"/>
          </a:xfrm>
        </p:grpSpPr>
        <p:sp>
          <p:nvSpPr>
            <p:cNvPr id="86" name="Freeform 86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/>
            </a:solidFill>
            <a:ln cap="sq">
              <a:noFill/>
              <a:prstDash val="solid"/>
              <a:miter/>
            </a:ln>
          </p:spPr>
        </p:sp>
        <p:sp>
          <p:nvSpPr>
            <p:cNvPr id="87" name="TextBox 87"/>
            <p:cNvSpPr txBox="1"/>
            <p:nvPr/>
          </p:nvSpPr>
          <p:spPr>
            <a:xfrm>
              <a:off x="76200" y="66675"/>
              <a:ext cx="660400" cy="6699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086"/>
                </a:lnSpc>
              </a:pPr>
              <a:endParaRPr/>
            </a:p>
          </p:txBody>
        </p:sp>
      </p:grpSp>
      <p:grpSp>
        <p:nvGrpSpPr>
          <p:cNvPr id="88" name="Group 88"/>
          <p:cNvGrpSpPr/>
          <p:nvPr/>
        </p:nvGrpSpPr>
        <p:grpSpPr>
          <a:xfrm>
            <a:off x="3016237" y="6086080"/>
            <a:ext cx="366614" cy="366614"/>
            <a:chOff x="0" y="0"/>
            <a:chExt cx="812800" cy="812800"/>
          </a:xfrm>
        </p:grpSpPr>
        <p:sp>
          <p:nvSpPr>
            <p:cNvPr id="89" name="Freeform 89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/>
            </a:solidFill>
            <a:ln cap="sq">
              <a:noFill/>
              <a:prstDash val="solid"/>
              <a:miter/>
            </a:ln>
          </p:spPr>
        </p:sp>
        <p:sp>
          <p:nvSpPr>
            <p:cNvPr id="90" name="TextBox 90"/>
            <p:cNvSpPr txBox="1"/>
            <p:nvPr/>
          </p:nvSpPr>
          <p:spPr>
            <a:xfrm>
              <a:off x="76200" y="66675"/>
              <a:ext cx="660400" cy="6699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086"/>
                </a:lnSpc>
              </a:pPr>
              <a:endParaRPr/>
            </a:p>
          </p:txBody>
        </p:sp>
      </p:grpSp>
      <p:grpSp>
        <p:nvGrpSpPr>
          <p:cNvPr id="91" name="Group 91"/>
          <p:cNvGrpSpPr/>
          <p:nvPr/>
        </p:nvGrpSpPr>
        <p:grpSpPr>
          <a:xfrm>
            <a:off x="3023561" y="6583332"/>
            <a:ext cx="366614" cy="366614"/>
            <a:chOff x="0" y="0"/>
            <a:chExt cx="812800" cy="812800"/>
          </a:xfrm>
        </p:grpSpPr>
        <p:sp>
          <p:nvSpPr>
            <p:cNvPr id="92" name="Freeform 92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/>
            </a:solidFill>
            <a:ln cap="sq">
              <a:noFill/>
              <a:prstDash val="solid"/>
              <a:miter/>
            </a:ln>
          </p:spPr>
        </p:sp>
        <p:sp>
          <p:nvSpPr>
            <p:cNvPr id="93" name="TextBox 93"/>
            <p:cNvSpPr txBox="1"/>
            <p:nvPr/>
          </p:nvSpPr>
          <p:spPr>
            <a:xfrm>
              <a:off x="76200" y="66675"/>
              <a:ext cx="660400" cy="6699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086"/>
                </a:lnSpc>
              </a:pPr>
              <a:endParaRPr/>
            </a:p>
          </p:txBody>
        </p:sp>
      </p:grpSp>
      <p:grpSp>
        <p:nvGrpSpPr>
          <p:cNvPr id="94" name="Group 94"/>
          <p:cNvGrpSpPr/>
          <p:nvPr/>
        </p:nvGrpSpPr>
        <p:grpSpPr>
          <a:xfrm>
            <a:off x="3030885" y="7080584"/>
            <a:ext cx="366614" cy="366614"/>
            <a:chOff x="0" y="0"/>
            <a:chExt cx="812800" cy="812800"/>
          </a:xfrm>
        </p:grpSpPr>
        <p:sp>
          <p:nvSpPr>
            <p:cNvPr id="95" name="Freeform 95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/>
            </a:solidFill>
            <a:ln cap="sq">
              <a:noFill/>
              <a:prstDash val="solid"/>
              <a:miter/>
            </a:ln>
          </p:spPr>
        </p:sp>
        <p:sp>
          <p:nvSpPr>
            <p:cNvPr id="96" name="TextBox 96"/>
            <p:cNvSpPr txBox="1"/>
            <p:nvPr/>
          </p:nvSpPr>
          <p:spPr>
            <a:xfrm>
              <a:off x="76200" y="66675"/>
              <a:ext cx="660400" cy="6699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086"/>
                </a:lnSpc>
              </a:pPr>
              <a:endParaRPr/>
            </a:p>
          </p:txBody>
        </p:sp>
      </p:grpSp>
      <p:sp>
        <p:nvSpPr>
          <p:cNvPr id="97" name="TextBox 97"/>
          <p:cNvSpPr txBox="1"/>
          <p:nvPr/>
        </p:nvSpPr>
        <p:spPr>
          <a:xfrm>
            <a:off x="685928" y="3983542"/>
            <a:ext cx="2385659" cy="29584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199"/>
              </a:lnSpc>
            </a:pPr>
            <a:r>
              <a:rPr lang="en-US" sz="1571" b="1">
                <a:solidFill>
                  <a:srgbClr val="F7F3EA"/>
                </a:solidFill>
                <a:latin typeface="Blogger Bold"/>
                <a:ea typeface="Blogger Bold"/>
                <a:cs typeface="Blogger Bold"/>
                <a:sym typeface="Blogger Bold"/>
              </a:rPr>
              <a:t>EXTINTORES DE INCÊNDIO</a:t>
            </a:r>
          </a:p>
        </p:txBody>
      </p:sp>
      <p:sp>
        <p:nvSpPr>
          <p:cNvPr id="98" name="TextBox 98"/>
          <p:cNvSpPr txBox="1"/>
          <p:nvPr/>
        </p:nvSpPr>
        <p:spPr>
          <a:xfrm>
            <a:off x="245641" y="1068178"/>
            <a:ext cx="3122563" cy="2417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901"/>
              </a:lnSpc>
            </a:pPr>
            <a:r>
              <a:rPr lang="en-US" sz="1358">
                <a:solidFill>
                  <a:srgbClr val="000000"/>
                </a:solidFill>
                <a:latin typeface="Cardo"/>
                <a:ea typeface="Cardo"/>
                <a:cs typeface="Cardo"/>
                <a:sym typeface="Cardo"/>
              </a:rPr>
              <a:t>Local/Unidade________________________</a:t>
            </a:r>
          </a:p>
        </p:txBody>
      </p:sp>
      <p:sp>
        <p:nvSpPr>
          <p:cNvPr id="99" name="TextBox 99"/>
          <p:cNvSpPr txBox="1"/>
          <p:nvPr/>
        </p:nvSpPr>
        <p:spPr>
          <a:xfrm>
            <a:off x="245641" y="1338029"/>
            <a:ext cx="3096964" cy="2403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979"/>
              </a:lnSpc>
            </a:pPr>
            <a:r>
              <a:rPr lang="en-US" sz="1413">
                <a:solidFill>
                  <a:srgbClr val="000000"/>
                </a:solidFill>
                <a:latin typeface="Cardo"/>
                <a:ea typeface="Cardo"/>
                <a:cs typeface="Cardo"/>
                <a:sym typeface="Cardo"/>
              </a:rPr>
              <a:t>Localização_________________________</a:t>
            </a:r>
          </a:p>
        </p:txBody>
      </p:sp>
      <p:sp>
        <p:nvSpPr>
          <p:cNvPr id="100" name="TextBox 100"/>
          <p:cNvSpPr txBox="1"/>
          <p:nvPr/>
        </p:nvSpPr>
        <p:spPr>
          <a:xfrm>
            <a:off x="271239" y="1587874"/>
            <a:ext cx="3173320" cy="2271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979"/>
              </a:lnSpc>
            </a:pPr>
            <a:r>
              <a:rPr lang="en-US" sz="1413" b="1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___________________________________________</a:t>
            </a:r>
          </a:p>
        </p:txBody>
      </p:sp>
      <p:sp>
        <p:nvSpPr>
          <p:cNvPr id="101" name="TextBox 101"/>
          <p:cNvSpPr txBox="1"/>
          <p:nvPr/>
        </p:nvSpPr>
        <p:spPr>
          <a:xfrm rot="-5400000">
            <a:off x="1008317" y="2465241"/>
            <a:ext cx="1470664" cy="17030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438"/>
              </a:lnSpc>
            </a:pPr>
            <a:r>
              <a:rPr lang="en-US" sz="1027" b="1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___________________________</a:t>
            </a:r>
          </a:p>
        </p:txBody>
      </p:sp>
      <p:sp>
        <p:nvSpPr>
          <p:cNvPr id="102" name="TextBox 102"/>
          <p:cNvSpPr txBox="1"/>
          <p:nvPr/>
        </p:nvSpPr>
        <p:spPr>
          <a:xfrm>
            <a:off x="288261" y="2055918"/>
            <a:ext cx="3173320" cy="2271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979"/>
              </a:lnSpc>
            </a:pPr>
            <a:r>
              <a:rPr lang="en-US" sz="1413" b="1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___________________________________________</a:t>
            </a:r>
          </a:p>
        </p:txBody>
      </p:sp>
      <p:sp>
        <p:nvSpPr>
          <p:cNvPr id="103" name="TextBox 103"/>
          <p:cNvSpPr txBox="1"/>
          <p:nvPr/>
        </p:nvSpPr>
        <p:spPr>
          <a:xfrm>
            <a:off x="261113" y="3058538"/>
            <a:ext cx="3173320" cy="2271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979"/>
              </a:lnSpc>
            </a:pPr>
            <a:r>
              <a:rPr lang="en-US" sz="1413" b="1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___________________________________________</a:t>
            </a:r>
          </a:p>
        </p:txBody>
      </p:sp>
      <p:sp>
        <p:nvSpPr>
          <p:cNvPr id="104" name="TextBox 104"/>
          <p:cNvSpPr txBox="1"/>
          <p:nvPr/>
        </p:nvSpPr>
        <p:spPr>
          <a:xfrm>
            <a:off x="523780" y="1824585"/>
            <a:ext cx="1007120" cy="16465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424"/>
              </a:lnSpc>
            </a:pPr>
            <a:r>
              <a:rPr lang="en-US" sz="1017" b="1">
                <a:solidFill>
                  <a:srgbClr val="000000"/>
                </a:solidFill>
                <a:latin typeface="Cardo Bold"/>
                <a:ea typeface="Cardo Bold"/>
                <a:cs typeface="Cardo Bold"/>
                <a:sym typeface="Cardo Bold"/>
              </a:rPr>
              <a:t>Nº de Fabricação</a:t>
            </a:r>
          </a:p>
        </p:txBody>
      </p:sp>
      <p:sp>
        <p:nvSpPr>
          <p:cNvPr id="105" name="TextBox 105"/>
          <p:cNvSpPr txBox="1"/>
          <p:nvPr/>
        </p:nvSpPr>
        <p:spPr>
          <a:xfrm>
            <a:off x="2298566" y="1796010"/>
            <a:ext cx="702766" cy="16465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424"/>
              </a:lnSpc>
            </a:pPr>
            <a:r>
              <a:rPr lang="en-US" sz="1017" b="1">
                <a:solidFill>
                  <a:srgbClr val="000000"/>
                </a:solidFill>
                <a:latin typeface="Cardo Bold"/>
                <a:ea typeface="Cardo Bold"/>
                <a:cs typeface="Cardo Bold"/>
                <a:sym typeface="Cardo Bold"/>
              </a:rPr>
              <a:t>Nº de TAG </a:t>
            </a:r>
          </a:p>
        </p:txBody>
      </p:sp>
      <p:sp>
        <p:nvSpPr>
          <p:cNvPr id="106" name="TextBox 106"/>
          <p:cNvSpPr txBox="1"/>
          <p:nvPr/>
        </p:nvSpPr>
        <p:spPr>
          <a:xfrm>
            <a:off x="288261" y="2568191"/>
            <a:ext cx="3173320" cy="2271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979"/>
              </a:lnSpc>
            </a:pPr>
            <a:r>
              <a:rPr lang="en-US" sz="1413" b="1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___________________________________________</a:t>
            </a:r>
          </a:p>
        </p:txBody>
      </p:sp>
      <p:sp>
        <p:nvSpPr>
          <p:cNvPr id="107" name="TextBox 107"/>
          <p:cNvSpPr txBox="1"/>
          <p:nvPr/>
        </p:nvSpPr>
        <p:spPr>
          <a:xfrm>
            <a:off x="607347" y="2292629"/>
            <a:ext cx="839986" cy="16465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424"/>
              </a:lnSpc>
            </a:pPr>
            <a:r>
              <a:rPr lang="en-US" sz="1017" b="1">
                <a:solidFill>
                  <a:srgbClr val="000000"/>
                </a:solidFill>
                <a:latin typeface="Cardo Bold"/>
                <a:ea typeface="Cardo Bold"/>
                <a:cs typeface="Cardo Bold"/>
                <a:sym typeface="Cardo Bold"/>
              </a:rPr>
              <a:t>Carregado em</a:t>
            </a:r>
          </a:p>
        </p:txBody>
      </p:sp>
      <p:sp>
        <p:nvSpPr>
          <p:cNvPr id="108" name="TextBox 108"/>
          <p:cNvSpPr txBox="1"/>
          <p:nvPr/>
        </p:nvSpPr>
        <p:spPr>
          <a:xfrm>
            <a:off x="2197735" y="2307688"/>
            <a:ext cx="864096" cy="16465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424"/>
              </a:lnSpc>
            </a:pPr>
            <a:r>
              <a:rPr lang="en-US" sz="1017" b="1">
                <a:solidFill>
                  <a:srgbClr val="000000"/>
                </a:solidFill>
                <a:latin typeface="Cardo Bold"/>
                <a:ea typeface="Cardo Bold"/>
                <a:cs typeface="Cardo Bold"/>
                <a:sym typeface="Cardo Bold"/>
              </a:rPr>
              <a:t>Recarregar em</a:t>
            </a:r>
          </a:p>
        </p:txBody>
      </p:sp>
      <p:sp>
        <p:nvSpPr>
          <p:cNvPr id="109" name="TextBox 109"/>
          <p:cNvSpPr txBox="1"/>
          <p:nvPr/>
        </p:nvSpPr>
        <p:spPr>
          <a:xfrm>
            <a:off x="685928" y="2836068"/>
            <a:ext cx="682823" cy="16465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424"/>
              </a:lnSpc>
            </a:pPr>
            <a:r>
              <a:rPr lang="en-US" sz="1017" b="1">
                <a:solidFill>
                  <a:srgbClr val="000000"/>
                </a:solidFill>
                <a:latin typeface="Cardo Bold"/>
                <a:ea typeface="Cardo Bold"/>
                <a:cs typeface="Cardo Bold"/>
                <a:sym typeface="Cardo Bold"/>
              </a:rPr>
              <a:t>Testado em</a:t>
            </a:r>
          </a:p>
        </p:txBody>
      </p:sp>
      <p:sp>
        <p:nvSpPr>
          <p:cNvPr id="110" name="TextBox 110"/>
          <p:cNvSpPr txBox="1"/>
          <p:nvPr/>
        </p:nvSpPr>
        <p:spPr>
          <a:xfrm>
            <a:off x="2197735" y="2844629"/>
            <a:ext cx="695623" cy="16465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424"/>
              </a:lnSpc>
            </a:pPr>
            <a:r>
              <a:rPr lang="en-US" sz="1017" b="1">
                <a:solidFill>
                  <a:srgbClr val="000000"/>
                </a:solidFill>
                <a:latin typeface="Cardo Bold"/>
                <a:ea typeface="Cardo Bold"/>
                <a:cs typeface="Cardo Bold"/>
                <a:sym typeface="Cardo Bold"/>
              </a:rPr>
              <a:t>Retestar em</a:t>
            </a:r>
          </a:p>
        </p:txBody>
      </p:sp>
      <p:sp>
        <p:nvSpPr>
          <p:cNvPr id="111" name="TextBox 111"/>
          <p:cNvSpPr txBox="1"/>
          <p:nvPr/>
        </p:nvSpPr>
        <p:spPr>
          <a:xfrm>
            <a:off x="288261" y="3447650"/>
            <a:ext cx="3173320" cy="2271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979"/>
              </a:lnSpc>
            </a:pPr>
            <a:r>
              <a:rPr lang="en-US" sz="1413" b="1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___________________________________________</a:t>
            </a:r>
          </a:p>
        </p:txBody>
      </p:sp>
      <p:sp>
        <p:nvSpPr>
          <p:cNvPr id="112" name="TextBox 112"/>
          <p:cNvSpPr txBox="1"/>
          <p:nvPr/>
        </p:nvSpPr>
        <p:spPr>
          <a:xfrm>
            <a:off x="1258024" y="3655786"/>
            <a:ext cx="1241375" cy="16465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424"/>
              </a:lnSpc>
            </a:pPr>
            <a:r>
              <a:rPr lang="en-US" sz="1017" b="1">
                <a:solidFill>
                  <a:srgbClr val="000000"/>
                </a:solidFill>
                <a:latin typeface="Cardo Bold"/>
                <a:ea typeface="Cardo Bold"/>
                <a:cs typeface="Cardo Bold"/>
                <a:sym typeface="Cardo Bold"/>
              </a:rPr>
              <a:t>Técnico Responsável</a:t>
            </a:r>
          </a:p>
        </p:txBody>
      </p:sp>
      <p:sp>
        <p:nvSpPr>
          <p:cNvPr id="113" name="TextBox 113"/>
          <p:cNvSpPr txBox="1"/>
          <p:nvPr/>
        </p:nvSpPr>
        <p:spPr>
          <a:xfrm>
            <a:off x="288261" y="4361060"/>
            <a:ext cx="271303" cy="29584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199"/>
              </a:lnSpc>
            </a:pPr>
            <a:r>
              <a:rPr lang="en-US" sz="1571" b="1">
                <a:solidFill>
                  <a:srgbClr val="F7F3EA"/>
                </a:solidFill>
                <a:latin typeface="Blogger Bold"/>
                <a:ea typeface="Blogger Bold"/>
                <a:cs typeface="Blogger Bold"/>
                <a:sym typeface="Blogger Bold"/>
              </a:rPr>
              <a:t>BC</a:t>
            </a:r>
          </a:p>
        </p:txBody>
      </p:sp>
      <p:sp>
        <p:nvSpPr>
          <p:cNvPr id="114" name="TextBox 114"/>
          <p:cNvSpPr txBox="1"/>
          <p:nvPr/>
        </p:nvSpPr>
        <p:spPr>
          <a:xfrm>
            <a:off x="1168057" y="4336539"/>
            <a:ext cx="362843" cy="29584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199"/>
              </a:lnSpc>
            </a:pPr>
            <a:r>
              <a:rPr lang="en-US" sz="1571" b="1">
                <a:solidFill>
                  <a:srgbClr val="F7F3EA"/>
                </a:solidFill>
                <a:latin typeface="Blogger Bold"/>
                <a:ea typeface="Blogger Bold"/>
                <a:cs typeface="Blogger Bold"/>
                <a:sym typeface="Blogger Bold"/>
              </a:rPr>
              <a:t>ABC</a:t>
            </a:r>
          </a:p>
        </p:txBody>
      </p:sp>
      <p:sp>
        <p:nvSpPr>
          <p:cNvPr id="115" name="TextBox 115"/>
          <p:cNvSpPr txBox="1"/>
          <p:nvPr/>
        </p:nvSpPr>
        <p:spPr>
          <a:xfrm>
            <a:off x="1874921" y="4328009"/>
            <a:ext cx="362843" cy="29584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199"/>
              </a:lnSpc>
            </a:pPr>
            <a:r>
              <a:rPr lang="en-US" sz="1571" b="1">
                <a:solidFill>
                  <a:srgbClr val="F7F3EA"/>
                </a:solidFill>
                <a:latin typeface="Blogger Bold"/>
                <a:ea typeface="Blogger Bold"/>
                <a:cs typeface="Blogger Bold"/>
                <a:sym typeface="Blogger Bold"/>
              </a:rPr>
              <a:t>CO²</a:t>
            </a:r>
          </a:p>
        </p:txBody>
      </p:sp>
      <p:sp>
        <p:nvSpPr>
          <p:cNvPr id="116" name="TextBox 116"/>
          <p:cNvSpPr txBox="1"/>
          <p:nvPr/>
        </p:nvSpPr>
        <p:spPr>
          <a:xfrm>
            <a:off x="2804775" y="4336539"/>
            <a:ext cx="487065" cy="29584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199"/>
              </a:lnSpc>
            </a:pPr>
            <a:r>
              <a:rPr lang="en-US" sz="1571" b="1">
                <a:solidFill>
                  <a:srgbClr val="F7F3EA"/>
                </a:solidFill>
                <a:latin typeface="Blogger Bold"/>
                <a:ea typeface="Blogger Bold"/>
                <a:cs typeface="Blogger Bold"/>
                <a:sym typeface="Blogger Bold"/>
              </a:rPr>
              <a:t>ÁGUA</a:t>
            </a:r>
          </a:p>
        </p:txBody>
      </p:sp>
      <p:sp>
        <p:nvSpPr>
          <p:cNvPr id="117" name="TextBox 117"/>
          <p:cNvSpPr txBox="1"/>
          <p:nvPr/>
        </p:nvSpPr>
        <p:spPr>
          <a:xfrm>
            <a:off x="1563088" y="4671481"/>
            <a:ext cx="493254" cy="27508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35"/>
              </a:lnSpc>
            </a:pPr>
            <a:r>
              <a:rPr lang="en-US" sz="739" b="1">
                <a:solidFill>
                  <a:srgbClr val="F7F3EA"/>
                </a:solidFill>
                <a:latin typeface="Blogger Bold"/>
                <a:ea typeface="Blogger Bold"/>
                <a:cs typeface="Blogger Bold"/>
                <a:sym typeface="Blogger Bold"/>
              </a:rPr>
              <a:t>INSPEÇÕES</a:t>
            </a:r>
          </a:p>
          <a:p>
            <a:pPr algn="ctr">
              <a:lnSpc>
                <a:spcPts val="1035"/>
              </a:lnSpc>
            </a:pPr>
            <a:r>
              <a:rPr lang="en-US" sz="739">
                <a:solidFill>
                  <a:srgbClr val="F7F3EA"/>
                </a:solidFill>
                <a:latin typeface="Blogger"/>
                <a:ea typeface="Blogger"/>
                <a:cs typeface="Blogger"/>
                <a:sym typeface="Blogger"/>
              </a:rPr>
              <a:t>ANO/MÊS</a:t>
            </a:r>
          </a:p>
        </p:txBody>
      </p:sp>
      <p:sp>
        <p:nvSpPr>
          <p:cNvPr id="118" name="TextBox 118"/>
          <p:cNvSpPr txBox="1"/>
          <p:nvPr/>
        </p:nvSpPr>
        <p:spPr>
          <a:xfrm>
            <a:off x="255440" y="5186825"/>
            <a:ext cx="372287" cy="20413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529"/>
              </a:lnSpc>
            </a:pPr>
            <a:r>
              <a:rPr lang="en-US" sz="1092" b="1">
                <a:solidFill>
                  <a:srgbClr val="000000"/>
                </a:solidFill>
                <a:latin typeface="Blogger Bold"/>
                <a:ea typeface="Blogger Bold"/>
                <a:cs typeface="Blogger Bold"/>
                <a:sym typeface="Blogger Bold"/>
              </a:rPr>
              <a:t>2025</a:t>
            </a:r>
          </a:p>
        </p:txBody>
      </p:sp>
      <p:sp>
        <p:nvSpPr>
          <p:cNvPr id="119" name="TextBox 119"/>
          <p:cNvSpPr txBox="1"/>
          <p:nvPr/>
        </p:nvSpPr>
        <p:spPr>
          <a:xfrm>
            <a:off x="1629889" y="5170102"/>
            <a:ext cx="372287" cy="20413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529"/>
              </a:lnSpc>
            </a:pPr>
            <a:r>
              <a:rPr lang="en-US" sz="1092" b="1">
                <a:solidFill>
                  <a:srgbClr val="000000"/>
                </a:solidFill>
                <a:latin typeface="Blogger Bold"/>
                <a:ea typeface="Blogger Bold"/>
                <a:cs typeface="Blogger Bold"/>
                <a:sym typeface="Blogger Bold"/>
              </a:rPr>
              <a:t>2027</a:t>
            </a:r>
          </a:p>
        </p:txBody>
      </p:sp>
      <p:sp>
        <p:nvSpPr>
          <p:cNvPr id="120" name="TextBox 120"/>
          <p:cNvSpPr txBox="1"/>
          <p:nvPr/>
        </p:nvSpPr>
        <p:spPr>
          <a:xfrm>
            <a:off x="2997031" y="5170102"/>
            <a:ext cx="372287" cy="20413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529"/>
              </a:lnSpc>
            </a:pPr>
            <a:r>
              <a:rPr lang="en-US" sz="1092" b="1">
                <a:solidFill>
                  <a:srgbClr val="000000"/>
                </a:solidFill>
                <a:latin typeface="Blogger Bold"/>
                <a:ea typeface="Blogger Bold"/>
                <a:cs typeface="Blogger Bold"/>
                <a:sym typeface="Blogger Bold"/>
              </a:rPr>
              <a:t>2029</a:t>
            </a:r>
          </a:p>
        </p:txBody>
      </p:sp>
      <p:sp>
        <p:nvSpPr>
          <p:cNvPr id="121" name="TextBox 121"/>
          <p:cNvSpPr txBox="1"/>
          <p:nvPr/>
        </p:nvSpPr>
        <p:spPr>
          <a:xfrm>
            <a:off x="922014" y="5173397"/>
            <a:ext cx="372287" cy="20084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529"/>
              </a:lnSpc>
            </a:pPr>
            <a:r>
              <a:rPr lang="en-US" sz="1092" b="1">
                <a:solidFill>
                  <a:srgbClr val="FFFFFF"/>
                </a:solidFill>
                <a:latin typeface="Blogger Bold"/>
                <a:ea typeface="Blogger Bold"/>
                <a:cs typeface="Blogger Bold"/>
                <a:sym typeface="Blogger Bold"/>
              </a:rPr>
              <a:t>2026</a:t>
            </a:r>
          </a:p>
        </p:txBody>
      </p:sp>
      <p:sp>
        <p:nvSpPr>
          <p:cNvPr id="122" name="TextBox 122"/>
          <p:cNvSpPr txBox="1"/>
          <p:nvPr/>
        </p:nvSpPr>
        <p:spPr>
          <a:xfrm>
            <a:off x="2317619" y="5155411"/>
            <a:ext cx="372287" cy="20084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529"/>
              </a:lnSpc>
            </a:pPr>
            <a:r>
              <a:rPr lang="en-US" sz="1092" b="1">
                <a:solidFill>
                  <a:srgbClr val="FFFFFF"/>
                </a:solidFill>
                <a:latin typeface="Blogger Bold"/>
                <a:ea typeface="Blogger Bold"/>
                <a:cs typeface="Blogger Bold"/>
                <a:sym typeface="Blogger Bold"/>
              </a:rPr>
              <a:t>2028</a:t>
            </a:r>
          </a:p>
        </p:txBody>
      </p:sp>
      <p:sp>
        <p:nvSpPr>
          <p:cNvPr id="123" name="TextBox 123"/>
          <p:cNvSpPr txBox="1"/>
          <p:nvPr/>
        </p:nvSpPr>
        <p:spPr>
          <a:xfrm>
            <a:off x="233590" y="5665975"/>
            <a:ext cx="372287" cy="20084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529"/>
              </a:lnSpc>
            </a:pPr>
            <a:r>
              <a:rPr lang="en-US" sz="1092" b="1">
                <a:solidFill>
                  <a:srgbClr val="FFFFFF"/>
                </a:solidFill>
                <a:latin typeface="Blogger Bold"/>
                <a:ea typeface="Blogger Bold"/>
                <a:cs typeface="Blogger Bold"/>
                <a:sym typeface="Blogger Bold"/>
              </a:rPr>
              <a:t>JAN</a:t>
            </a:r>
          </a:p>
        </p:txBody>
      </p:sp>
      <p:sp>
        <p:nvSpPr>
          <p:cNvPr id="124" name="TextBox 124"/>
          <p:cNvSpPr txBox="1"/>
          <p:nvPr/>
        </p:nvSpPr>
        <p:spPr>
          <a:xfrm>
            <a:off x="1611554" y="5652664"/>
            <a:ext cx="372287" cy="20084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529"/>
              </a:lnSpc>
            </a:pPr>
            <a:r>
              <a:rPr lang="en-US" sz="1092" b="1">
                <a:solidFill>
                  <a:srgbClr val="FFFFFF"/>
                </a:solidFill>
                <a:latin typeface="Blogger Bold"/>
                <a:ea typeface="Blogger Bold"/>
                <a:cs typeface="Blogger Bold"/>
                <a:sym typeface="Blogger Bold"/>
              </a:rPr>
              <a:t>JAN</a:t>
            </a:r>
          </a:p>
        </p:txBody>
      </p:sp>
      <p:sp>
        <p:nvSpPr>
          <p:cNvPr id="125" name="TextBox 125"/>
          <p:cNvSpPr txBox="1"/>
          <p:nvPr/>
        </p:nvSpPr>
        <p:spPr>
          <a:xfrm>
            <a:off x="3020725" y="5658215"/>
            <a:ext cx="372287" cy="20084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529"/>
              </a:lnSpc>
            </a:pPr>
            <a:r>
              <a:rPr lang="en-US" sz="1092" b="1">
                <a:solidFill>
                  <a:srgbClr val="FFFFFF"/>
                </a:solidFill>
                <a:latin typeface="Blogger Bold"/>
                <a:ea typeface="Blogger Bold"/>
                <a:cs typeface="Blogger Bold"/>
                <a:sym typeface="Blogger Bold"/>
              </a:rPr>
              <a:t>JAN</a:t>
            </a:r>
          </a:p>
        </p:txBody>
      </p:sp>
      <p:sp>
        <p:nvSpPr>
          <p:cNvPr id="126" name="TextBox 126"/>
          <p:cNvSpPr txBox="1"/>
          <p:nvPr/>
        </p:nvSpPr>
        <p:spPr>
          <a:xfrm>
            <a:off x="255440" y="6149916"/>
            <a:ext cx="372287" cy="20084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529"/>
              </a:lnSpc>
            </a:pPr>
            <a:r>
              <a:rPr lang="en-US" sz="1092" b="1">
                <a:solidFill>
                  <a:srgbClr val="FFFFFF"/>
                </a:solidFill>
                <a:latin typeface="Blogger Bold"/>
                <a:ea typeface="Blogger Bold"/>
                <a:cs typeface="Blogger Bold"/>
                <a:sym typeface="Blogger Bold"/>
              </a:rPr>
              <a:t>ABR</a:t>
            </a:r>
          </a:p>
        </p:txBody>
      </p:sp>
      <p:sp>
        <p:nvSpPr>
          <p:cNvPr id="127" name="TextBox 127"/>
          <p:cNvSpPr txBox="1"/>
          <p:nvPr/>
        </p:nvSpPr>
        <p:spPr>
          <a:xfrm>
            <a:off x="1622140" y="6145942"/>
            <a:ext cx="372287" cy="20084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529"/>
              </a:lnSpc>
            </a:pPr>
            <a:r>
              <a:rPr lang="en-US" sz="1092" b="1">
                <a:solidFill>
                  <a:srgbClr val="FFFFFF"/>
                </a:solidFill>
                <a:latin typeface="Blogger Bold"/>
                <a:ea typeface="Blogger Bold"/>
                <a:cs typeface="Blogger Bold"/>
                <a:sym typeface="Blogger Bold"/>
              </a:rPr>
              <a:t>ABR</a:t>
            </a:r>
          </a:p>
        </p:txBody>
      </p:sp>
      <p:sp>
        <p:nvSpPr>
          <p:cNvPr id="128" name="TextBox 128"/>
          <p:cNvSpPr txBox="1"/>
          <p:nvPr/>
        </p:nvSpPr>
        <p:spPr>
          <a:xfrm>
            <a:off x="3020725" y="6145942"/>
            <a:ext cx="372287" cy="20084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529"/>
              </a:lnSpc>
            </a:pPr>
            <a:r>
              <a:rPr lang="en-US" sz="1092" b="1">
                <a:solidFill>
                  <a:srgbClr val="FFFFFF"/>
                </a:solidFill>
                <a:latin typeface="Blogger Bold"/>
                <a:ea typeface="Blogger Bold"/>
                <a:cs typeface="Blogger Bold"/>
                <a:sym typeface="Blogger Bold"/>
              </a:rPr>
              <a:t>ABR</a:t>
            </a:r>
          </a:p>
        </p:txBody>
      </p:sp>
      <p:sp>
        <p:nvSpPr>
          <p:cNvPr id="129" name="TextBox 129"/>
          <p:cNvSpPr txBox="1"/>
          <p:nvPr/>
        </p:nvSpPr>
        <p:spPr>
          <a:xfrm>
            <a:off x="248788" y="6647168"/>
            <a:ext cx="372287" cy="20084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529"/>
              </a:lnSpc>
            </a:pPr>
            <a:r>
              <a:rPr lang="en-US" sz="1092" b="1">
                <a:solidFill>
                  <a:srgbClr val="FFFFFF"/>
                </a:solidFill>
                <a:latin typeface="Blogger Bold"/>
                <a:ea typeface="Blogger Bold"/>
                <a:cs typeface="Blogger Bold"/>
                <a:sym typeface="Blogger Bold"/>
              </a:rPr>
              <a:t>JUL</a:t>
            </a:r>
          </a:p>
        </p:txBody>
      </p:sp>
      <p:sp>
        <p:nvSpPr>
          <p:cNvPr id="130" name="TextBox 130"/>
          <p:cNvSpPr txBox="1"/>
          <p:nvPr/>
        </p:nvSpPr>
        <p:spPr>
          <a:xfrm>
            <a:off x="1625703" y="6641115"/>
            <a:ext cx="372287" cy="20084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529"/>
              </a:lnSpc>
            </a:pPr>
            <a:r>
              <a:rPr lang="en-US" sz="1092" b="1">
                <a:solidFill>
                  <a:srgbClr val="FFFFFF"/>
                </a:solidFill>
                <a:latin typeface="Blogger Bold"/>
                <a:ea typeface="Blogger Bold"/>
                <a:cs typeface="Blogger Bold"/>
                <a:sym typeface="Blogger Bold"/>
              </a:rPr>
              <a:t>JUL</a:t>
            </a:r>
          </a:p>
        </p:txBody>
      </p:sp>
      <p:sp>
        <p:nvSpPr>
          <p:cNvPr id="131" name="TextBox 131"/>
          <p:cNvSpPr txBox="1"/>
          <p:nvPr/>
        </p:nvSpPr>
        <p:spPr>
          <a:xfrm>
            <a:off x="3030885" y="6629601"/>
            <a:ext cx="372287" cy="20084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529"/>
              </a:lnSpc>
            </a:pPr>
            <a:r>
              <a:rPr lang="en-US" sz="1092" b="1">
                <a:solidFill>
                  <a:srgbClr val="FFFFFF"/>
                </a:solidFill>
                <a:latin typeface="Blogger Bold"/>
                <a:ea typeface="Blogger Bold"/>
                <a:cs typeface="Blogger Bold"/>
                <a:sym typeface="Blogger Bold"/>
              </a:rPr>
              <a:t>JUL</a:t>
            </a:r>
          </a:p>
        </p:txBody>
      </p:sp>
      <p:sp>
        <p:nvSpPr>
          <p:cNvPr id="132" name="TextBox 132"/>
          <p:cNvSpPr txBox="1"/>
          <p:nvPr/>
        </p:nvSpPr>
        <p:spPr>
          <a:xfrm>
            <a:off x="243115" y="7144420"/>
            <a:ext cx="372287" cy="20084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529"/>
              </a:lnSpc>
            </a:pPr>
            <a:r>
              <a:rPr lang="en-US" sz="1092" b="1">
                <a:solidFill>
                  <a:srgbClr val="FFFFFF"/>
                </a:solidFill>
                <a:latin typeface="Blogger Bold"/>
                <a:ea typeface="Blogger Bold"/>
                <a:cs typeface="Blogger Bold"/>
                <a:sym typeface="Blogger Bold"/>
              </a:rPr>
              <a:t>OUT</a:t>
            </a:r>
          </a:p>
        </p:txBody>
      </p:sp>
      <p:sp>
        <p:nvSpPr>
          <p:cNvPr id="133" name="TextBox 133"/>
          <p:cNvSpPr txBox="1"/>
          <p:nvPr/>
        </p:nvSpPr>
        <p:spPr>
          <a:xfrm>
            <a:off x="1607980" y="7143918"/>
            <a:ext cx="372287" cy="20084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529"/>
              </a:lnSpc>
            </a:pPr>
            <a:r>
              <a:rPr lang="en-US" sz="1092" b="1">
                <a:solidFill>
                  <a:srgbClr val="FFFFFF"/>
                </a:solidFill>
                <a:latin typeface="Blogger Bold"/>
                <a:ea typeface="Blogger Bold"/>
                <a:cs typeface="Blogger Bold"/>
                <a:sym typeface="Blogger Bold"/>
              </a:rPr>
              <a:t>OUT</a:t>
            </a:r>
          </a:p>
        </p:txBody>
      </p:sp>
      <p:sp>
        <p:nvSpPr>
          <p:cNvPr id="134" name="TextBox 134"/>
          <p:cNvSpPr txBox="1"/>
          <p:nvPr/>
        </p:nvSpPr>
        <p:spPr>
          <a:xfrm>
            <a:off x="3037488" y="7149971"/>
            <a:ext cx="372287" cy="20084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529"/>
              </a:lnSpc>
            </a:pPr>
            <a:r>
              <a:rPr lang="en-US" sz="1092" b="1">
                <a:solidFill>
                  <a:srgbClr val="FFFFFF"/>
                </a:solidFill>
                <a:latin typeface="Blogger Bold"/>
                <a:ea typeface="Blogger Bold"/>
                <a:cs typeface="Blogger Bold"/>
                <a:sym typeface="Blogger Bold"/>
              </a:rPr>
              <a:t>OUT</a:t>
            </a:r>
          </a:p>
        </p:txBody>
      </p:sp>
      <p:sp>
        <p:nvSpPr>
          <p:cNvPr id="135" name="TextBox 135"/>
          <p:cNvSpPr txBox="1"/>
          <p:nvPr/>
        </p:nvSpPr>
        <p:spPr>
          <a:xfrm>
            <a:off x="942905" y="5652664"/>
            <a:ext cx="372287" cy="20084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529"/>
              </a:lnSpc>
            </a:pPr>
            <a:r>
              <a:rPr lang="en-US" sz="1092" b="1">
                <a:solidFill>
                  <a:srgbClr val="000000"/>
                </a:solidFill>
                <a:latin typeface="Blogger Bold"/>
                <a:ea typeface="Blogger Bold"/>
                <a:cs typeface="Blogger Bold"/>
                <a:sym typeface="Blogger Bold"/>
              </a:rPr>
              <a:t>JAN</a:t>
            </a:r>
          </a:p>
        </p:txBody>
      </p:sp>
      <p:sp>
        <p:nvSpPr>
          <p:cNvPr id="136" name="TextBox 136"/>
          <p:cNvSpPr txBox="1"/>
          <p:nvPr/>
        </p:nvSpPr>
        <p:spPr>
          <a:xfrm>
            <a:off x="2310419" y="5658215"/>
            <a:ext cx="372287" cy="20084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529"/>
              </a:lnSpc>
            </a:pPr>
            <a:r>
              <a:rPr lang="en-US" sz="1092" b="1">
                <a:solidFill>
                  <a:srgbClr val="000000"/>
                </a:solidFill>
                <a:latin typeface="Blogger Bold"/>
                <a:ea typeface="Blogger Bold"/>
                <a:cs typeface="Blogger Bold"/>
                <a:sym typeface="Blogger Bold"/>
              </a:rPr>
              <a:t>JAN</a:t>
            </a:r>
          </a:p>
        </p:txBody>
      </p:sp>
      <p:sp>
        <p:nvSpPr>
          <p:cNvPr id="137" name="TextBox 137"/>
          <p:cNvSpPr txBox="1"/>
          <p:nvPr/>
        </p:nvSpPr>
        <p:spPr>
          <a:xfrm>
            <a:off x="942905" y="6111731"/>
            <a:ext cx="372287" cy="20084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529"/>
              </a:lnSpc>
            </a:pPr>
            <a:r>
              <a:rPr lang="en-US" sz="1092" b="1">
                <a:solidFill>
                  <a:srgbClr val="000000"/>
                </a:solidFill>
                <a:latin typeface="Blogger Bold"/>
                <a:ea typeface="Blogger Bold"/>
                <a:cs typeface="Blogger Bold"/>
                <a:sym typeface="Blogger Bold"/>
              </a:rPr>
              <a:t>ABR</a:t>
            </a:r>
          </a:p>
        </p:txBody>
      </p:sp>
      <p:sp>
        <p:nvSpPr>
          <p:cNvPr id="138" name="TextBox 138"/>
          <p:cNvSpPr txBox="1"/>
          <p:nvPr/>
        </p:nvSpPr>
        <p:spPr>
          <a:xfrm>
            <a:off x="2326833" y="6155467"/>
            <a:ext cx="372287" cy="20084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529"/>
              </a:lnSpc>
            </a:pPr>
            <a:r>
              <a:rPr lang="en-US" sz="1092" b="1">
                <a:solidFill>
                  <a:srgbClr val="000000"/>
                </a:solidFill>
                <a:latin typeface="Blogger Bold"/>
                <a:ea typeface="Blogger Bold"/>
                <a:cs typeface="Blogger Bold"/>
                <a:sym typeface="Blogger Bold"/>
              </a:rPr>
              <a:t>ABR</a:t>
            </a:r>
          </a:p>
        </p:txBody>
      </p:sp>
      <p:sp>
        <p:nvSpPr>
          <p:cNvPr id="139" name="TextBox 139"/>
          <p:cNvSpPr txBox="1"/>
          <p:nvPr/>
        </p:nvSpPr>
        <p:spPr>
          <a:xfrm>
            <a:off x="942905" y="6629601"/>
            <a:ext cx="372287" cy="20084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529"/>
              </a:lnSpc>
            </a:pPr>
            <a:r>
              <a:rPr lang="en-US" sz="1092" b="1">
                <a:solidFill>
                  <a:srgbClr val="000000"/>
                </a:solidFill>
                <a:latin typeface="Blogger Bold"/>
                <a:ea typeface="Blogger Bold"/>
                <a:cs typeface="Blogger Bold"/>
                <a:sym typeface="Blogger Bold"/>
              </a:rPr>
              <a:t>JUL</a:t>
            </a:r>
          </a:p>
        </p:txBody>
      </p:sp>
      <p:sp>
        <p:nvSpPr>
          <p:cNvPr id="140" name="TextBox 140"/>
          <p:cNvSpPr txBox="1"/>
          <p:nvPr/>
        </p:nvSpPr>
        <p:spPr>
          <a:xfrm>
            <a:off x="2307783" y="6629601"/>
            <a:ext cx="372287" cy="20084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529"/>
              </a:lnSpc>
            </a:pPr>
            <a:r>
              <a:rPr lang="en-US" sz="1092" b="1">
                <a:solidFill>
                  <a:srgbClr val="000000"/>
                </a:solidFill>
                <a:latin typeface="Blogger Bold"/>
                <a:ea typeface="Blogger Bold"/>
                <a:cs typeface="Blogger Bold"/>
                <a:sym typeface="Blogger Bold"/>
              </a:rPr>
              <a:t>JUL</a:t>
            </a:r>
          </a:p>
        </p:txBody>
      </p:sp>
      <p:sp>
        <p:nvSpPr>
          <p:cNvPr id="141" name="TextBox 141"/>
          <p:cNvSpPr txBox="1"/>
          <p:nvPr/>
        </p:nvSpPr>
        <p:spPr>
          <a:xfrm>
            <a:off x="940069" y="7151454"/>
            <a:ext cx="372287" cy="20084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529"/>
              </a:lnSpc>
            </a:pPr>
            <a:r>
              <a:rPr lang="en-US" sz="1092" b="1">
                <a:solidFill>
                  <a:srgbClr val="000000"/>
                </a:solidFill>
                <a:latin typeface="Blogger Bold"/>
                <a:ea typeface="Blogger Bold"/>
                <a:cs typeface="Blogger Bold"/>
                <a:sym typeface="Blogger Bold"/>
              </a:rPr>
              <a:t>OUT</a:t>
            </a:r>
          </a:p>
        </p:txBody>
      </p:sp>
      <p:sp>
        <p:nvSpPr>
          <p:cNvPr id="142" name="TextBox 142"/>
          <p:cNvSpPr txBox="1"/>
          <p:nvPr/>
        </p:nvSpPr>
        <p:spPr>
          <a:xfrm>
            <a:off x="2326833" y="7148615"/>
            <a:ext cx="372287" cy="20084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529"/>
              </a:lnSpc>
            </a:pPr>
            <a:r>
              <a:rPr lang="en-US" sz="1092" b="1">
                <a:solidFill>
                  <a:srgbClr val="000000"/>
                </a:solidFill>
                <a:latin typeface="Blogger Bold"/>
                <a:ea typeface="Blogger Bold"/>
                <a:cs typeface="Blogger Bold"/>
                <a:sym typeface="Blogger Bold"/>
              </a:rPr>
              <a:t>OUT</a:t>
            </a:r>
          </a:p>
        </p:txBody>
      </p:sp>
      <p:grpSp>
        <p:nvGrpSpPr>
          <p:cNvPr id="143" name="Group 143"/>
          <p:cNvGrpSpPr/>
          <p:nvPr/>
        </p:nvGrpSpPr>
        <p:grpSpPr>
          <a:xfrm>
            <a:off x="2371243" y="120160"/>
            <a:ext cx="1194351" cy="507614"/>
            <a:chOff x="0" y="0"/>
            <a:chExt cx="769976" cy="327250"/>
          </a:xfrm>
        </p:grpSpPr>
        <p:sp>
          <p:nvSpPr>
            <p:cNvPr id="144" name="Freeform 144"/>
            <p:cNvSpPr/>
            <p:nvPr/>
          </p:nvSpPr>
          <p:spPr>
            <a:xfrm>
              <a:off x="0" y="0"/>
              <a:ext cx="769976" cy="327250"/>
            </a:xfrm>
            <a:custGeom>
              <a:avLst/>
              <a:gdLst/>
              <a:ahLst/>
              <a:cxnLst/>
              <a:rect l="l" t="t" r="r" b="b"/>
              <a:pathLst>
                <a:path w="769976" h="327250">
                  <a:moveTo>
                    <a:pt x="0" y="0"/>
                  </a:moveTo>
                  <a:lnTo>
                    <a:pt x="769976" y="0"/>
                  </a:lnTo>
                  <a:lnTo>
                    <a:pt x="769976" y="327250"/>
                  </a:lnTo>
                  <a:lnTo>
                    <a:pt x="0" y="327250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145" name="TextBox 145"/>
            <p:cNvSpPr txBox="1"/>
            <p:nvPr/>
          </p:nvSpPr>
          <p:spPr>
            <a:xfrm>
              <a:off x="0" y="-9525"/>
              <a:ext cx="769976" cy="336775"/>
            </a:xfrm>
            <a:prstGeom prst="rect">
              <a:avLst/>
            </a:prstGeom>
          </p:spPr>
          <p:txBody>
            <a:bodyPr lIns="20754" tIns="20754" rIns="20754" bIns="20754" rtlCol="0" anchor="ctr"/>
            <a:lstStyle/>
            <a:p>
              <a:pPr algn="ctr">
                <a:lnSpc>
                  <a:spcPts val="1086"/>
                </a:lnSpc>
              </a:pPr>
              <a:endParaRPr/>
            </a:p>
          </p:txBody>
        </p:sp>
      </p:grpSp>
      <p:sp>
        <p:nvSpPr>
          <p:cNvPr id="146" name="TextBox 146"/>
          <p:cNvSpPr txBox="1"/>
          <p:nvPr/>
        </p:nvSpPr>
        <p:spPr>
          <a:xfrm>
            <a:off x="2371243" y="205942"/>
            <a:ext cx="1194351" cy="5266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425"/>
              </a:lnSpc>
            </a:pPr>
            <a:r>
              <a:rPr lang="en-US" sz="1018" b="1">
                <a:solidFill>
                  <a:srgbClr val="000000"/>
                </a:solidFill>
                <a:latin typeface="Cardo Bold"/>
                <a:ea typeface="Cardo Bold"/>
                <a:cs typeface="Cardo Bold"/>
                <a:sym typeface="Cardo Bold"/>
              </a:rPr>
              <a:t>FO.027.PQR.008</a:t>
            </a:r>
          </a:p>
          <a:p>
            <a:pPr algn="ctr">
              <a:lnSpc>
                <a:spcPts val="1425"/>
              </a:lnSpc>
            </a:pPr>
            <a:r>
              <a:rPr lang="en-US" sz="1018" b="1">
                <a:solidFill>
                  <a:srgbClr val="000000"/>
                </a:solidFill>
                <a:latin typeface="Cardo Bold"/>
                <a:ea typeface="Cardo Bold"/>
                <a:cs typeface="Cardo Bold"/>
                <a:sym typeface="Cardo Bold"/>
              </a:rPr>
              <a:t>Rev. 00</a:t>
            </a:r>
          </a:p>
          <a:p>
            <a:pPr algn="ctr">
              <a:lnSpc>
                <a:spcPts val="711"/>
              </a:lnSpc>
            </a:pPr>
            <a:endParaRPr lang="en-US" sz="1018" b="1">
              <a:solidFill>
                <a:srgbClr val="000000"/>
              </a:solidFill>
              <a:latin typeface="Cardo Bold"/>
              <a:ea typeface="Cardo Bold"/>
              <a:cs typeface="Cardo Bold"/>
              <a:sym typeface="Cardo Bold"/>
            </a:endParaRPr>
          </a:p>
          <a:p>
            <a:pPr algn="ctr">
              <a:lnSpc>
                <a:spcPts val="711"/>
              </a:lnSpc>
            </a:pPr>
            <a:endParaRPr lang="en-US" sz="1018" b="1">
              <a:solidFill>
                <a:srgbClr val="000000"/>
              </a:solidFill>
              <a:latin typeface="Cardo Bold"/>
              <a:ea typeface="Cardo Bold"/>
              <a:cs typeface="Cardo Bold"/>
              <a:sym typeface="Cardo Bold"/>
            </a:endParaRPr>
          </a:p>
        </p:txBody>
      </p:sp>
      <p:sp>
        <p:nvSpPr>
          <p:cNvPr id="147" name="TextBox 147"/>
          <p:cNvSpPr txBox="1"/>
          <p:nvPr/>
        </p:nvSpPr>
        <p:spPr>
          <a:xfrm>
            <a:off x="200022" y="684352"/>
            <a:ext cx="3365572" cy="2597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960"/>
              </a:lnSpc>
            </a:pPr>
            <a:r>
              <a:rPr lang="en-US" sz="1400" b="1">
                <a:solidFill>
                  <a:srgbClr val="F7F3EA"/>
                </a:solidFill>
                <a:latin typeface="Blogger Bold"/>
                <a:ea typeface="Blogger Bold"/>
                <a:cs typeface="Blogger Bold"/>
                <a:sym typeface="Blogger Bold"/>
              </a:rPr>
              <a:t>ETIQUETA DE INSPEÇÃO DOS EXTINTORES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69</Words>
  <Application>Microsoft Office PowerPoint</Application>
  <PresentationFormat>Custom</PresentationFormat>
  <Paragraphs>50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9" baseType="lpstr">
      <vt:lpstr>Cardo Bold</vt:lpstr>
      <vt:lpstr>Blogger</vt:lpstr>
      <vt:lpstr>Blogger Bold</vt:lpstr>
      <vt:lpstr>Calibri</vt:lpstr>
      <vt:lpstr>Open Sans Bold</vt:lpstr>
      <vt:lpstr>Cardo</vt:lpstr>
      <vt:lpstr>Arial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Panfleto EXTINTOR DE INCENDIO</dc:title>
  <cp:lastModifiedBy>Risoterm Iago</cp:lastModifiedBy>
  <cp:revision>1</cp:revision>
  <dcterms:created xsi:type="dcterms:W3CDTF">2006-08-16T00:00:00Z</dcterms:created>
  <dcterms:modified xsi:type="dcterms:W3CDTF">2025-01-23T10:45:22Z</dcterms:modified>
  <dc:identifier>DAFrJmZ7Syc</dc:identifier>
</cp:coreProperties>
</file>