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309" r:id="rId2"/>
    <p:sldId id="287" r:id="rId3"/>
  </p:sldIdLst>
  <p:sldSz cx="12192000" cy="6858000"/>
  <p:notesSz cx="6797675" cy="9926638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Estilo Médio 1 - Ênfas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1E4AEA4-8DFA-4A89-87EB-49C32662AFE0}" styleName="Estilo Médio 2 - Ênfas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Estilo Médio 2 - Ênfas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2838BEF-8BB2-4498-84A7-C5851F593DF1}" styleName="Estilo Médio 4 - Ênfas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85" d="100"/>
          <a:sy n="85" d="100"/>
        </p:scale>
        <p:origin x="11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966" cy="497677"/>
          </a:xfrm>
          <a:prstGeom prst="rect">
            <a:avLst/>
          </a:prstGeom>
        </p:spPr>
        <p:txBody>
          <a:bodyPr vert="horz" lIns="89837" tIns="44919" rIns="89837" bIns="44919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50187" y="0"/>
            <a:ext cx="2945966" cy="497677"/>
          </a:xfrm>
          <a:prstGeom prst="rect">
            <a:avLst/>
          </a:prstGeom>
        </p:spPr>
        <p:txBody>
          <a:bodyPr vert="horz" lIns="89837" tIns="44919" rIns="89837" bIns="44919" rtlCol="0"/>
          <a:lstStyle>
            <a:lvl1pPr algn="r">
              <a:defRPr sz="1200"/>
            </a:lvl1pPr>
          </a:lstStyle>
          <a:p>
            <a:fld id="{CDCA8AB9-7440-4473-9240-27D0D92C576D}" type="datetimeFigureOut">
              <a:rPr lang="pt-BR" smtClean="0"/>
              <a:t>22/03/2023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38250"/>
            <a:ext cx="5959475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9837" tIns="44919" rIns="89837" bIns="44919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0072" y="4776692"/>
            <a:ext cx="5437531" cy="3909118"/>
          </a:xfrm>
          <a:prstGeom prst="rect">
            <a:avLst/>
          </a:prstGeom>
        </p:spPr>
        <p:txBody>
          <a:bodyPr vert="horz" lIns="89837" tIns="44919" rIns="89837" bIns="44919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28961"/>
            <a:ext cx="2945966" cy="497677"/>
          </a:xfrm>
          <a:prstGeom prst="rect">
            <a:avLst/>
          </a:prstGeom>
        </p:spPr>
        <p:txBody>
          <a:bodyPr vert="horz" lIns="89837" tIns="44919" rIns="89837" bIns="44919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50187" y="9428961"/>
            <a:ext cx="2945966" cy="497677"/>
          </a:xfrm>
          <a:prstGeom prst="rect">
            <a:avLst/>
          </a:prstGeom>
        </p:spPr>
        <p:txBody>
          <a:bodyPr vert="horz" lIns="89837" tIns="44919" rIns="89837" bIns="44919" rtlCol="0" anchor="b"/>
          <a:lstStyle>
            <a:lvl1pPr algn="r">
              <a:defRPr sz="1200"/>
            </a:lvl1pPr>
          </a:lstStyle>
          <a:p>
            <a:fld id="{B8A8D5C5-0AE5-4C3A-ACA5-DE856E26BAF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67732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FEF7F7C-7A47-429C-97C7-1FEAFD114A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16330D7-096C-43B9-BF5F-77A8DE9BB5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6157A6C-6A40-4C5B-B3DE-52D34AC917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B80A-3117-4C71-A885-3A8BA209503D}" type="datetimeFigureOut">
              <a:rPr lang="pt-BR" smtClean="0"/>
              <a:t>22/03/2023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8008CE1-CB8F-4AA2-A8AE-8D14385A9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5EAB139-88C2-4777-8A0F-A0277B149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847E-1FA7-4877-BC10-87C8327E60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234054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874784D-C2FB-4124-855E-38FCC9506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2208560C-B18D-4F01-B9CE-76901EB924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A05838B-044E-4BF8-B648-A17565A509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B80A-3117-4C71-A885-3A8BA209503D}" type="datetimeFigureOut">
              <a:rPr lang="pt-BR" smtClean="0"/>
              <a:t>22/03/2023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4024110-86C9-4671-965E-6BE475E035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21044A2-7734-4E02-A313-B2FA53943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847E-1FA7-4877-BC10-87C8327E60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3784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BD64D92-F368-450D-87FE-B17228905B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E0F87A5-076D-4467-916E-5276E9247A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139337A-185F-4807-AE7C-3DC1592A3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B80A-3117-4C71-A885-3A8BA209503D}" type="datetimeFigureOut">
              <a:rPr lang="pt-BR" smtClean="0"/>
              <a:t>22/03/2023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900C5F5-B1C9-46F7-9980-6698206DA3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09601B6-4656-46D2-9FD3-3A2B603D9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847E-1FA7-4877-BC10-87C8327E60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97369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0E54AD-F6FC-4FE1-897F-D8BFBC27E6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0F3F95E-EA0D-446C-A2D0-143114ED97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6879C23-B243-481E-B117-9B45E0CFB2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B80A-3117-4C71-A885-3A8BA209503D}" type="datetimeFigureOut">
              <a:rPr lang="pt-BR" smtClean="0"/>
              <a:t>22/03/2023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B68F639-F66C-48B1-8BFF-BB33578F53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40589F6-6035-44A1-81D4-63C409A8B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847E-1FA7-4877-BC10-87C8327E60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9629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2CD4111-3A03-4BD5-A651-6023E3D3E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9F63EFC-8356-4F9C-ACE2-AC43452DCC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0BB72EC-33F7-4325-9078-D7B3B90160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B80A-3117-4C71-A885-3A8BA209503D}" type="datetimeFigureOut">
              <a:rPr lang="pt-BR" smtClean="0"/>
              <a:t>22/03/2023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F53D9AD-C523-4ABA-8CAB-BBE98645F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9963FA0-EC85-4952-B42B-F1996F490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847E-1FA7-4877-BC10-87C8327E60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15990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B05FA61-42B7-425C-94DB-614FBE08A1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8FD3639-8746-4400-81C8-4301AB4222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AA8472C-95F8-43BF-892E-02B6002701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69DEECA-B05F-4692-8307-8E489E633E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B80A-3117-4C71-A885-3A8BA209503D}" type="datetimeFigureOut">
              <a:rPr lang="pt-BR" smtClean="0"/>
              <a:t>22/03/2023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0D99DF0-1F02-4AE2-BBBF-5278CEB84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E2B5272-E507-4800-9374-E5609F7CC3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847E-1FA7-4877-BC10-87C8327E60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4445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F6D3A90-FFF3-41A6-84D4-2DE050674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70A4310-A245-44EF-9AB8-3EFBA989BD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3548EADB-3518-4777-AD95-1853C2F47D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99C4CBF6-83CA-402C-8573-04EA50FF28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5E4DF5F3-CDC5-4C58-B691-00A4099697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6C5F0780-2444-455C-A01B-06B8E62586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B80A-3117-4C71-A885-3A8BA209503D}" type="datetimeFigureOut">
              <a:rPr lang="pt-BR" smtClean="0"/>
              <a:t>22/03/2023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DB25005B-D0A1-4C19-8608-7446FF5A84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2DB09E8C-7FBC-4848-A0A8-E0A550AA4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847E-1FA7-4877-BC10-87C8327E60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90658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393EA0-7D2C-4022-A827-D4AEF23B1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9E62C3FD-5C60-478B-9E41-D06877D12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B80A-3117-4C71-A885-3A8BA209503D}" type="datetimeFigureOut">
              <a:rPr lang="pt-BR" smtClean="0"/>
              <a:t>22/03/2023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6E7292E0-39C0-4484-B1D8-648F659247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F2BE6C9D-652C-4D2C-A282-00C315C36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847E-1FA7-4877-BC10-87C8327E60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27810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4EBF75F1-78B2-44C9-9505-CAD4343EC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B80A-3117-4C71-A885-3A8BA209503D}" type="datetimeFigureOut">
              <a:rPr lang="pt-BR" smtClean="0"/>
              <a:t>22/03/2023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67EA886A-20A8-4A4C-96A5-54CD33E5C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2CDBA492-A562-4F4C-88FD-A9EEBF8D2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847E-1FA7-4877-BC10-87C8327E60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47489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10E6C-07DE-45D2-95E9-56E06B3A6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7E8A850-8C46-4792-99B3-3325EF38B9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870EC78-B143-47F6-AEB7-3B3E6CC1DA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6CF97B3-7F62-4354-8681-2FDB8B4351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B80A-3117-4C71-A885-3A8BA209503D}" type="datetimeFigureOut">
              <a:rPr lang="pt-BR" smtClean="0"/>
              <a:t>22/03/2023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E0D7F8A-6AD2-4EB3-A2BE-E748151EA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BE24579-8F9F-46BD-822B-15EF6D87A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847E-1FA7-4877-BC10-87C8327E60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65585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01911E-1595-4F19-A70B-1EEEAF509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DC67CF11-3CD8-4DFD-A423-38B59B047F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30E42C8A-C1D7-4C22-8816-685C7D7CEF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EA10D31-9E45-4665-A3E4-C016383C9F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B80A-3117-4C71-A885-3A8BA209503D}" type="datetimeFigureOut">
              <a:rPr lang="pt-BR" smtClean="0"/>
              <a:t>22/03/2023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940729D-3C0F-4842-B9C9-14FE1AA6EC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E0FB688-0AD7-43C6-BE11-7FA4BFD21D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847E-1FA7-4877-BC10-87C8327E60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7748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8FB11609-3011-427D-B01B-78207BCA3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AC76D8E-CA49-4982-8895-AAF4974FFE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37CAAB7-302D-4D47-94A3-5F17EF3027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97B80A-3117-4C71-A885-3A8BA209503D}" type="datetimeFigureOut">
              <a:rPr lang="pt-BR" smtClean="0"/>
              <a:t>22/03/2023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B14101E-5783-4A1E-BC8C-0D31F513BE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2F652E0-8FC7-482F-B362-EBCF856CCE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9847E-1FA7-4877-BC10-87C8327E60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42455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0C1A7BCC-52AF-4B9C-A973-4D5096C034F8}"/>
              </a:ext>
            </a:extLst>
          </p:cNvPr>
          <p:cNvSpPr/>
          <p:nvPr/>
        </p:nvSpPr>
        <p:spPr>
          <a:xfrm>
            <a:off x="631370" y="223779"/>
            <a:ext cx="10624457" cy="392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pt-BR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MAPA DE RISCOS AMBIENTAIS</a:t>
            </a:r>
            <a:endParaRPr lang="pt-B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ela 4">
            <a:extLst>
              <a:ext uri="{FF2B5EF4-FFF2-40B4-BE49-F238E27FC236}">
                <a16:creationId xmlns:a16="http://schemas.microsoft.com/office/drawing/2014/main" id="{C3E5A5B5-7B93-4090-B15C-B43E9D8A4F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0450768"/>
              </p:ext>
            </p:extLst>
          </p:nvPr>
        </p:nvGraphicFramePr>
        <p:xfrm>
          <a:off x="632617" y="1331809"/>
          <a:ext cx="10928012" cy="18960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928012">
                  <a:extLst>
                    <a:ext uri="{9D8B030D-6E8A-4147-A177-3AD203B41FA5}">
                      <a16:colId xmlns:a16="http://schemas.microsoft.com/office/drawing/2014/main" val="1936974014"/>
                    </a:ext>
                  </a:extLst>
                </a:gridCol>
              </a:tblGrid>
              <a:tr h="10306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3027269"/>
                  </a:ext>
                </a:extLst>
              </a:tr>
              <a:tr h="8654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2696908"/>
                  </a:ext>
                </a:extLst>
              </a:tr>
            </a:tbl>
          </a:graphicData>
        </a:graphic>
      </p:graphicFrame>
      <p:sp>
        <p:nvSpPr>
          <p:cNvPr id="12" name="Oval 4">
            <a:extLst>
              <a:ext uri="{FF2B5EF4-FFF2-40B4-BE49-F238E27FC236}">
                <a16:creationId xmlns:a16="http://schemas.microsoft.com/office/drawing/2014/main" id="{AA0BA82F-0DFC-41FF-B275-2AEC34F9B6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3589" y="1866977"/>
            <a:ext cx="241300" cy="203200"/>
          </a:xfrm>
          <a:prstGeom prst="ellipse">
            <a:avLst/>
          </a:prstGeom>
          <a:solidFill>
            <a:srgbClr val="FFFF00"/>
          </a:solidFill>
          <a:ln w="9525">
            <a:solidFill>
              <a:sysClr val="windowText" lastClr="000000"/>
            </a:solidFill>
            <a:round/>
            <a:headEnd/>
            <a:tailEnd/>
          </a:ln>
          <a:effectLst/>
        </p:spPr>
        <p:txBody>
          <a:bodyPr wrap="square" lIns="26184" tIns="13091" rIns="26184" bIns="13091">
            <a:noAutofit/>
          </a:bodyPr>
          <a:lstStyle/>
          <a:p>
            <a:endParaRPr lang="pt-BR"/>
          </a:p>
        </p:txBody>
      </p:sp>
      <p:graphicFrame>
        <p:nvGraphicFramePr>
          <p:cNvPr id="6" name="Tabela 5">
            <a:extLst>
              <a:ext uri="{FF2B5EF4-FFF2-40B4-BE49-F238E27FC236}">
                <a16:creationId xmlns:a16="http://schemas.microsoft.com/office/drawing/2014/main" id="{48724017-2D4A-4F3D-8158-519B8330C1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932089"/>
              </p:ext>
            </p:extLst>
          </p:nvPr>
        </p:nvGraphicFramePr>
        <p:xfrm>
          <a:off x="631371" y="2706385"/>
          <a:ext cx="10928012" cy="34969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89018">
                  <a:extLst>
                    <a:ext uri="{9D8B030D-6E8A-4147-A177-3AD203B41FA5}">
                      <a16:colId xmlns:a16="http://schemas.microsoft.com/office/drawing/2014/main" val="325192067"/>
                    </a:ext>
                  </a:extLst>
                </a:gridCol>
                <a:gridCol w="1941764">
                  <a:extLst>
                    <a:ext uri="{9D8B030D-6E8A-4147-A177-3AD203B41FA5}">
                      <a16:colId xmlns:a16="http://schemas.microsoft.com/office/drawing/2014/main" val="2585915456"/>
                    </a:ext>
                  </a:extLst>
                </a:gridCol>
                <a:gridCol w="3255309">
                  <a:extLst>
                    <a:ext uri="{9D8B030D-6E8A-4147-A177-3AD203B41FA5}">
                      <a16:colId xmlns:a16="http://schemas.microsoft.com/office/drawing/2014/main" val="675897348"/>
                    </a:ext>
                  </a:extLst>
                </a:gridCol>
                <a:gridCol w="3141921">
                  <a:extLst>
                    <a:ext uri="{9D8B030D-6E8A-4147-A177-3AD203B41FA5}">
                      <a16:colId xmlns:a16="http://schemas.microsoft.com/office/drawing/2014/main" val="2833195719"/>
                    </a:ext>
                  </a:extLst>
                </a:gridCol>
              </a:tblGrid>
              <a:tr h="34969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>
                          <a:solidFill>
                            <a:schemeClr val="tx1"/>
                          </a:solidFill>
                          <a:effectLst/>
                        </a:rPr>
                        <a:t>      GRADAÇÃO DOS   RISCOS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t-BR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  <a:t>                            RISCO PEQUENO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  <a:t>              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  <a:t>           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  <a:t>                            RISCO MÉDIO    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  <a:t>          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  <a:t>           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  <a:t>                           RISCO  GRANDE  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  <a:t> 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  <a:t>            </a:t>
                      </a:r>
                      <a:endParaRPr lang="pt-BR" sz="10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>
                          <a:solidFill>
                            <a:schemeClr val="tx1"/>
                          </a:solidFill>
                          <a:effectLst/>
                        </a:rPr>
                        <a:t>RISCOS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t-BR" sz="105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t-BR" sz="105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  <a:t>  FÍSICOS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t-BR" sz="105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  <a:t>                   QUÍMICOS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t-BR" sz="105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  <a:t>                   ERGONÔMICOS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b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  <a:t>                   BIOLÓGICOS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  <a:t>                  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  <a:t>                   ACIDENTES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t-BR" sz="10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>
                          <a:solidFill>
                            <a:schemeClr val="tx1"/>
                          </a:solidFill>
                          <a:effectLst/>
                        </a:rPr>
                        <a:t>DEFINIÇÕES DOS RISCOS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t-BR" sz="105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  <a:t>NÃO EXPOSTO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  <a:t>PRODUTOS QUÍMICOS EM GERAL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  <a:t>EXIGÊNCIA DE POSTURA INADEQUADA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  <a:t>MICROORGANISMOS, VÍRUS, FUNGOS E BACTÉRIAS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t-BR" sz="105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  <a:t>CORTES E PERFURAÇÕES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t-BR" sz="10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t-BR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t-BR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</a:rPr>
                        <a:t>DADOS DA OBRA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</a:rPr>
                        <a:t>RISOTERM ISOLANTES TÉRMICOS LTDA.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</a:rPr>
                        <a:t>ENDEREÇO: XXXXXXXXXXXXXXXXXXXXX</a:t>
                      </a:r>
                      <a:endParaRPr lang="pt-BR" sz="1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  <a:t>  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t-BR" sz="10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9115353"/>
                  </a:ext>
                </a:extLst>
              </a:tr>
            </a:tbl>
          </a:graphicData>
        </a:graphic>
      </p:graphicFrame>
      <p:sp>
        <p:nvSpPr>
          <p:cNvPr id="16" name="Oval 4">
            <a:extLst>
              <a:ext uri="{FF2B5EF4-FFF2-40B4-BE49-F238E27FC236}">
                <a16:creationId xmlns:a16="http://schemas.microsoft.com/office/drawing/2014/main" id="{6FC68FEB-E922-4423-B7D9-DD55DFE78B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1802" y="3429000"/>
            <a:ext cx="239713" cy="203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square" lIns="26184" tIns="13091" rIns="26184" bIns="13091">
            <a:noAutofit/>
          </a:bodyPr>
          <a:lstStyle/>
          <a:p>
            <a:endParaRPr lang="pt-BR"/>
          </a:p>
        </p:txBody>
      </p:sp>
      <p:sp>
        <p:nvSpPr>
          <p:cNvPr id="17" name="Fluxograma: conexão 2054">
            <a:extLst>
              <a:ext uri="{FF2B5EF4-FFF2-40B4-BE49-F238E27FC236}">
                <a16:creationId xmlns:a16="http://schemas.microsoft.com/office/drawing/2014/main" id="{1E109471-A6FB-4373-99B7-C790E9572B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5601" y="4746253"/>
            <a:ext cx="392112" cy="295027"/>
          </a:xfrm>
          <a:prstGeom prst="flowChartConnector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pt-BR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pt-BR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18" name="Oval 1208">
            <a:extLst>
              <a:ext uri="{FF2B5EF4-FFF2-40B4-BE49-F238E27FC236}">
                <a16:creationId xmlns:a16="http://schemas.microsoft.com/office/drawing/2014/main" id="{E84F641B-FBA5-43B8-A429-044D079466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226" y="3967952"/>
            <a:ext cx="296863" cy="26193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square" lIns="26184" tIns="13091" rIns="26184" bIns="13091">
            <a:noAutofit/>
          </a:bodyPr>
          <a:lstStyle/>
          <a:p>
            <a:endParaRPr lang="pt-BR"/>
          </a:p>
        </p:txBody>
      </p:sp>
      <p:sp>
        <p:nvSpPr>
          <p:cNvPr id="19" name="Oval 4">
            <a:extLst>
              <a:ext uri="{FF2B5EF4-FFF2-40B4-BE49-F238E27FC236}">
                <a16:creationId xmlns:a16="http://schemas.microsoft.com/office/drawing/2014/main" id="{58ED1357-882F-4EC7-A125-B2C62A2E89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2627" y="3975582"/>
            <a:ext cx="239713" cy="203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square" lIns="26184" tIns="13091" rIns="26184" bIns="13091">
            <a:noAutofit/>
          </a:bodyPr>
          <a:lstStyle/>
          <a:p>
            <a:endParaRPr lang="pt-BR"/>
          </a:p>
        </p:txBody>
      </p:sp>
      <p:sp>
        <p:nvSpPr>
          <p:cNvPr id="20" name="Oval 4">
            <a:extLst>
              <a:ext uri="{FF2B5EF4-FFF2-40B4-BE49-F238E27FC236}">
                <a16:creationId xmlns:a16="http://schemas.microsoft.com/office/drawing/2014/main" id="{B90253F1-C9F1-4B63-9557-4FFE930189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4965" y="4542038"/>
            <a:ext cx="239713" cy="204787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square" lIns="26184" tIns="13091" rIns="26184" bIns="13091">
            <a:noAutofit/>
          </a:bodyPr>
          <a:lstStyle/>
          <a:p>
            <a:endParaRPr lang="pt-BR"/>
          </a:p>
        </p:txBody>
      </p:sp>
      <p:sp>
        <p:nvSpPr>
          <p:cNvPr id="21" name="Oval 4">
            <a:extLst>
              <a:ext uri="{FF2B5EF4-FFF2-40B4-BE49-F238E27FC236}">
                <a16:creationId xmlns:a16="http://schemas.microsoft.com/office/drawing/2014/main" id="{B6DBDDAE-F0F9-433F-89F5-BFAC2E269E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2628" y="5062491"/>
            <a:ext cx="239712" cy="203200"/>
          </a:xfrm>
          <a:prstGeom prst="ellipse">
            <a:avLst/>
          </a:prstGeom>
          <a:solidFill>
            <a:srgbClr val="C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square" lIns="26184" tIns="13091" rIns="26184" bIns="13091">
            <a:noAutofit/>
          </a:bodyPr>
          <a:lstStyle/>
          <a:p>
            <a:endParaRPr lang="pt-BR"/>
          </a:p>
        </p:txBody>
      </p:sp>
      <p:sp>
        <p:nvSpPr>
          <p:cNvPr id="22" name="Oval 4">
            <a:extLst>
              <a:ext uri="{FF2B5EF4-FFF2-40B4-BE49-F238E27FC236}">
                <a16:creationId xmlns:a16="http://schemas.microsoft.com/office/drawing/2014/main" id="{9121690D-B17D-4127-A2A5-66818B8B8E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0479" y="5630919"/>
            <a:ext cx="239712" cy="204788"/>
          </a:xfrm>
          <a:prstGeom prst="ellipse">
            <a:avLst/>
          </a:prstGeom>
          <a:solidFill>
            <a:srgbClr val="00B0F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square" lIns="26184" tIns="13091" rIns="26184" bIns="13091">
            <a:noAutofit/>
          </a:bodyPr>
          <a:lstStyle/>
          <a:p>
            <a:endParaRPr lang="pt-BR"/>
          </a:p>
        </p:txBody>
      </p:sp>
      <p:sp>
        <p:nvSpPr>
          <p:cNvPr id="23" name="Oval 4">
            <a:extLst>
              <a:ext uri="{FF2B5EF4-FFF2-40B4-BE49-F238E27FC236}">
                <a16:creationId xmlns:a16="http://schemas.microsoft.com/office/drawing/2014/main" id="{85CBA507-5921-4579-BAF4-5F2DA1EAA3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0479" y="3400170"/>
            <a:ext cx="241300" cy="204787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square" lIns="26184" tIns="13091" rIns="26184" bIns="13091">
            <a:noAutofit/>
          </a:bodyPr>
          <a:lstStyle/>
          <a:p>
            <a:endParaRPr lang="pt-BR"/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4DBE3A7C-8FF6-486E-BB1A-730F59BED0AB}"/>
              </a:ext>
            </a:extLst>
          </p:cNvPr>
          <p:cNvSpPr/>
          <p:nvPr/>
        </p:nvSpPr>
        <p:spPr>
          <a:xfrm>
            <a:off x="631370" y="6357034"/>
            <a:ext cx="106026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 CASO DE EMERGÊNCIA DISQUE XXXXXXX</a:t>
            </a:r>
            <a:endParaRPr lang="pt-BR" dirty="0"/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2685B490-0AA6-4FB2-AF0B-B56EFF308AD6}"/>
              </a:ext>
            </a:extLst>
          </p:cNvPr>
          <p:cNvSpPr/>
          <p:nvPr/>
        </p:nvSpPr>
        <p:spPr>
          <a:xfrm>
            <a:off x="631370" y="825911"/>
            <a:ext cx="10928012" cy="4855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E4C4AB4D-7E9E-4052-9C91-3597093AAE43}"/>
              </a:ext>
            </a:extLst>
          </p:cNvPr>
          <p:cNvSpPr txBox="1"/>
          <p:nvPr/>
        </p:nvSpPr>
        <p:spPr>
          <a:xfrm>
            <a:off x="631370" y="878805"/>
            <a:ext cx="109280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/>
              <a:t>OBRA: XXXX</a:t>
            </a:r>
          </a:p>
        </p:txBody>
      </p: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31FA7016-A59B-47E3-B750-73B4C8F8A406}"/>
              </a:ext>
            </a:extLst>
          </p:cNvPr>
          <p:cNvGrpSpPr/>
          <p:nvPr/>
        </p:nvGrpSpPr>
        <p:grpSpPr>
          <a:xfrm>
            <a:off x="5825900" y="1825604"/>
            <a:ext cx="1014626" cy="261937"/>
            <a:chOff x="8861050" y="1439214"/>
            <a:chExt cx="1014626" cy="261937"/>
          </a:xfrm>
        </p:grpSpPr>
        <p:sp>
          <p:nvSpPr>
            <p:cNvPr id="31" name="Oval 4">
              <a:extLst>
                <a:ext uri="{FF2B5EF4-FFF2-40B4-BE49-F238E27FC236}">
                  <a16:creationId xmlns:a16="http://schemas.microsoft.com/office/drawing/2014/main" id="{19D90E29-7A1B-4431-8657-75C2419D3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61050" y="1484115"/>
              <a:ext cx="239712" cy="20320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square" lIns="26184" tIns="13091" rIns="26184" bIns="13091">
              <a:noAutofit/>
            </a:bodyPr>
            <a:lstStyle/>
            <a:p>
              <a:endParaRPr lang="pt-BR"/>
            </a:p>
          </p:txBody>
        </p:sp>
        <p:sp>
          <p:nvSpPr>
            <p:cNvPr id="32" name="Oval 4">
              <a:extLst>
                <a:ext uri="{FF2B5EF4-FFF2-40B4-BE49-F238E27FC236}">
                  <a16:creationId xmlns:a16="http://schemas.microsoft.com/office/drawing/2014/main" id="{B3F577FD-C7E9-4199-88FB-930CE6A8BB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35964" y="1492052"/>
              <a:ext cx="239712" cy="203200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ysClr val="windowText" lastClr="000000"/>
              </a:solidFill>
              <a:round/>
              <a:headEnd/>
              <a:tailEnd/>
            </a:ln>
            <a:effectLst/>
          </p:spPr>
          <p:txBody>
            <a:bodyPr wrap="square" lIns="26184" tIns="13091" rIns="26184" bIns="13091">
              <a:noAutofit/>
            </a:bodyPr>
            <a:lstStyle/>
            <a:p>
              <a:endParaRPr lang="pt-BR"/>
            </a:p>
          </p:txBody>
        </p:sp>
        <p:sp>
          <p:nvSpPr>
            <p:cNvPr id="33" name="Oval 1208">
              <a:extLst>
                <a:ext uri="{FF2B5EF4-FFF2-40B4-BE49-F238E27FC236}">
                  <a16:creationId xmlns:a16="http://schemas.microsoft.com/office/drawing/2014/main" id="{7C417803-2A31-440B-B5B7-8E782B6749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19931" y="1439214"/>
              <a:ext cx="296863" cy="261937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square" lIns="26184" tIns="13091" rIns="26184" bIns="13091">
              <a:noAutofit/>
            </a:bodyPr>
            <a:lstStyle/>
            <a:p>
              <a:endParaRPr lang="pt-BR"/>
            </a:p>
          </p:txBody>
        </p:sp>
      </p:grpSp>
      <p:pic>
        <p:nvPicPr>
          <p:cNvPr id="24" name="Imagem 23">
            <a:extLst>
              <a:ext uri="{FF2B5EF4-FFF2-40B4-BE49-F238E27FC236}">
                <a16:creationId xmlns:a16="http://schemas.microsoft.com/office/drawing/2014/main" id="{87E12D30-6EDA-4DB8-BE25-DE2299AD4F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080" y="167351"/>
            <a:ext cx="1823002" cy="598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Tabela 7">
            <a:extLst>
              <a:ext uri="{FF2B5EF4-FFF2-40B4-BE49-F238E27FC236}">
                <a16:creationId xmlns:a16="http://schemas.microsoft.com/office/drawing/2014/main" id="{7C6292F3-1B4E-9DAF-3020-F2F3DBED25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425306"/>
              </p:ext>
            </p:extLst>
          </p:nvPr>
        </p:nvGraphicFramePr>
        <p:xfrm>
          <a:off x="9290756" y="84982"/>
          <a:ext cx="1943299" cy="64008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1943299">
                  <a:extLst>
                    <a:ext uri="{9D8B030D-6E8A-4147-A177-3AD203B41FA5}">
                      <a16:colId xmlns:a16="http://schemas.microsoft.com/office/drawing/2014/main" val="3354799976"/>
                    </a:ext>
                  </a:extLst>
                </a:gridCol>
              </a:tblGrid>
              <a:tr h="434492">
                <a:tc>
                  <a:txBody>
                    <a:bodyPr/>
                    <a:lstStyle/>
                    <a:p>
                      <a:r>
                        <a:rPr lang="pt-BR" sz="18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FO.014.PR.009</a:t>
                      </a:r>
                    </a:p>
                    <a:p>
                      <a:r>
                        <a:rPr lang="pt-BR" sz="18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REVISÃO: 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13409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99375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ela 7">
            <a:extLst>
              <a:ext uri="{FF2B5EF4-FFF2-40B4-BE49-F238E27FC236}">
                <a16:creationId xmlns:a16="http://schemas.microsoft.com/office/drawing/2014/main" id="{A2BB9B70-7C14-4E51-8889-987E37D624A6}"/>
              </a:ext>
            </a:extLst>
          </p:cNvPr>
          <p:cNvGraphicFramePr>
            <a:graphicFrameLocks noGrp="1"/>
          </p:cNvGraphicFramePr>
          <p:nvPr/>
        </p:nvGraphicFramePr>
        <p:xfrm>
          <a:off x="195943" y="476252"/>
          <a:ext cx="3810000" cy="295274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87695">
                  <a:extLst>
                    <a:ext uri="{9D8B030D-6E8A-4147-A177-3AD203B41FA5}">
                      <a16:colId xmlns:a16="http://schemas.microsoft.com/office/drawing/2014/main" val="1688645601"/>
                    </a:ext>
                  </a:extLst>
                </a:gridCol>
                <a:gridCol w="2522305">
                  <a:extLst>
                    <a:ext uri="{9D8B030D-6E8A-4147-A177-3AD203B41FA5}">
                      <a16:colId xmlns:a16="http://schemas.microsoft.com/office/drawing/2014/main" val="960668241"/>
                    </a:ext>
                  </a:extLst>
                </a:gridCol>
              </a:tblGrid>
              <a:tr h="421821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400" b="1" u="none" strike="noStrike" dirty="0">
                          <a:effectLst/>
                        </a:rPr>
                        <a:t>GESTÃO</a:t>
                      </a:r>
                      <a:endParaRPr lang="pt-BR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400" b="1" u="none" strike="noStrike" dirty="0">
                          <a:effectLst/>
                        </a:rPr>
                        <a:t>ASSINATURAS</a:t>
                      </a:r>
                      <a:endParaRPr lang="pt-BR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9775889"/>
                  </a:ext>
                </a:extLst>
              </a:tr>
              <a:tr h="421821">
                <a:tc rowSpan="6">
                  <a:txBody>
                    <a:bodyPr/>
                    <a:lstStyle/>
                    <a:p>
                      <a:pPr algn="ctr" fontAlgn="b"/>
                      <a:r>
                        <a:rPr lang="pt-BR" sz="2400" u="none" strike="noStrike" dirty="0">
                          <a:effectLst/>
                        </a:rPr>
                        <a:t> 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u="none" strike="noStrike" dirty="0">
                          <a:effectLst/>
                        </a:rPr>
                        <a:t>PRESIDENTE 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414389188"/>
                  </a:ext>
                </a:extLst>
              </a:tr>
              <a:tr h="42182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u="none" strike="noStrike" dirty="0">
                          <a:effectLst/>
                        </a:rPr>
                        <a:t> 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76254875"/>
                  </a:ext>
                </a:extLst>
              </a:tr>
              <a:tr h="42182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u="none" strike="noStrike" dirty="0">
                          <a:effectLst/>
                        </a:rPr>
                        <a:t>VICE PRESIDENTE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070601096"/>
                  </a:ext>
                </a:extLst>
              </a:tr>
              <a:tr h="42182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u="none" strike="noStrike" dirty="0">
                          <a:effectLst/>
                        </a:rPr>
                        <a:t> 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50974736"/>
                  </a:ext>
                </a:extLst>
              </a:tr>
              <a:tr h="42182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u="none" strike="noStrike" dirty="0">
                          <a:effectLst/>
                        </a:rPr>
                        <a:t>SESMT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0737971"/>
                  </a:ext>
                </a:extLst>
              </a:tr>
              <a:tr h="42182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u="none" strike="noStrike" dirty="0">
                          <a:effectLst/>
                        </a:rPr>
                        <a:t> 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41545240"/>
                  </a:ext>
                </a:extLst>
              </a:tr>
            </a:tbl>
          </a:graphicData>
        </a:graphic>
      </p:graphicFrame>
      <p:graphicFrame>
        <p:nvGraphicFramePr>
          <p:cNvPr id="9" name="Tabela 8">
            <a:extLst>
              <a:ext uri="{FF2B5EF4-FFF2-40B4-BE49-F238E27FC236}">
                <a16:creationId xmlns:a16="http://schemas.microsoft.com/office/drawing/2014/main" id="{C94717C9-72A9-48F1-997B-788FED13C692}"/>
              </a:ext>
            </a:extLst>
          </p:cNvPr>
          <p:cNvGraphicFramePr>
            <a:graphicFrameLocks noGrp="1"/>
          </p:cNvGraphicFramePr>
          <p:nvPr/>
        </p:nvGraphicFramePr>
        <p:xfrm>
          <a:off x="4191000" y="3769180"/>
          <a:ext cx="3810000" cy="295274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87695">
                  <a:extLst>
                    <a:ext uri="{9D8B030D-6E8A-4147-A177-3AD203B41FA5}">
                      <a16:colId xmlns:a16="http://schemas.microsoft.com/office/drawing/2014/main" val="1688645601"/>
                    </a:ext>
                  </a:extLst>
                </a:gridCol>
                <a:gridCol w="2522305">
                  <a:extLst>
                    <a:ext uri="{9D8B030D-6E8A-4147-A177-3AD203B41FA5}">
                      <a16:colId xmlns:a16="http://schemas.microsoft.com/office/drawing/2014/main" val="960668241"/>
                    </a:ext>
                  </a:extLst>
                </a:gridCol>
              </a:tblGrid>
              <a:tr h="421821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400" b="1" u="none" strike="noStrike" dirty="0">
                          <a:effectLst/>
                        </a:rPr>
                        <a:t>GESTÃO</a:t>
                      </a:r>
                      <a:endParaRPr lang="pt-BR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400" b="1" u="none" strike="noStrike" dirty="0">
                          <a:effectLst/>
                        </a:rPr>
                        <a:t>ASSINATURAS</a:t>
                      </a:r>
                      <a:endParaRPr lang="pt-BR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9775889"/>
                  </a:ext>
                </a:extLst>
              </a:tr>
              <a:tr h="421821">
                <a:tc rowSpan="6">
                  <a:txBody>
                    <a:bodyPr/>
                    <a:lstStyle/>
                    <a:p>
                      <a:pPr algn="ctr" fontAlgn="b"/>
                      <a:r>
                        <a:rPr lang="pt-BR" sz="2400" u="none" strike="noStrike" dirty="0">
                          <a:effectLst/>
                        </a:rPr>
                        <a:t> 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u="none" strike="noStrike" dirty="0">
                          <a:effectLst/>
                        </a:rPr>
                        <a:t>PRESIDENTE 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414389188"/>
                  </a:ext>
                </a:extLst>
              </a:tr>
              <a:tr h="42182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u="none" strike="noStrike" dirty="0">
                          <a:effectLst/>
                        </a:rPr>
                        <a:t> 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76254875"/>
                  </a:ext>
                </a:extLst>
              </a:tr>
              <a:tr h="42182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u="none" strike="noStrike" dirty="0">
                          <a:effectLst/>
                        </a:rPr>
                        <a:t>VICE PRESIDENTE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070601096"/>
                  </a:ext>
                </a:extLst>
              </a:tr>
              <a:tr h="42182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u="none" strike="noStrike" dirty="0">
                          <a:effectLst/>
                        </a:rPr>
                        <a:t> 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50974736"/>
                  </a:ext>
                </a:extLst>
              </a:tr>
              <a:tr h="42182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u="none" strike="noStrike" dirty="0">
                          <a:effectLst/>
                        </a:rPr>
                        <a:t>SESMT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0737971"/>
                  </a:ext>
                </a:extLst>
              </a:tr>
              <a:tr h="42182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u="none" strike="noStrike" dirty="0">
                          <a:effectLst/>
                        </a:rPr>
                        <a:t> 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41545240"/>
                  </a:ext>
                </a:extLst>
              </a:tr>
            </a:tbl>
          </a:graphicData>
        </a:graphic>
      </p:graphicFrame>
      <p:graphicFrame>
        <p:nvGraphicFramePr>
          <p:cNvPr id="10" name="Tabela 9">
            <a:extLst>
              <a:ext uri="{FF2B5EF4-FFF2-40B4-BE49-F238E27FC236}">
                <a16:creationId xmlns:a16="http://schemas.microsoft.com/office/drawing/2014/main" id="{B44924AF-7CDE-4A5F-9377-080F9AAB0BBB}"/>
              </a:ext>
            </a:extLst>
          </p:cNvPr>
          <p:cNvGraphicFramePr>
            <a:graphicFrameLocks noGrp="1"/>
          </p:cNvGraphicFramePr>
          <p:nvPr/>
        </p:nvGraphicFramePr>
        <p:xfrm>
          <a:off x="195943" y="3769180"/>
          <a:ext cx="3810000" cy="295274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87695">
                  <a:extLst>
                    <a:ext uri="{9D8B030D-6E8A-4147-A177-3AD203B41FA5}">
                      <a16:colId xmlns:a16="http://schemas.microsoft.com/office/drawing/2014/main" val="1688645601"/>
                    </a:ext>
                  </a:extLst>
                </a:gridCol>
                <a:gridCol w="2522305">
                  <a:extLst>
                    <a:ext uri="{9D8B030D-6E8A-4147-A177-3AD203B41FA5}">
                      <a16:colId xmlns:a16="http://schemas.microsoft.com/office/drawing/2014/main" val="960668241"/>
                    </a:ext>
                  </a:extLst>
                </a:gridCol>
              </a:tblGrid>
              <a:tr h="421821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400" b="1" u="none" strike="noStrike" dirty="0">
                          <a:effectLst/>
                        </a:rPr>
                        <a:t>GESTÃO</a:t>
                      </a:r>
                      <a:endParaRPr lang="pt-BR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400" b="1" u="none" strike="noStrike" dirty="0">
                          <a:effectLst/>
                        </a:rPr>
                        <a:t>ASSINATURAS</a:t>
                      </a:r>
                      <a:endParaRPr lang="pt-BR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9775889"/>
                  </a:ext>
                </a:extLst>
              </a:tr>
              <a:tr h="421821">
                <a:tc rowSpan="6">
                  <a:txBody>
                    <a:bodyPr/>
                    <a:lstStyle/>
                    <a:p>
                      <a:pPr algn="ctr" fontAlgn="b"/>
                      <a:r>
                        <a:rPr lang="pt-BR" sz="2400" u="none" strike="noStrike" dirty="0">
                          <a:effectLst/>
                        </a:rPr>
                        <a:t> 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u="none" strike="noStrike" dirty="0">
                          <a:effectLst/>
                        </a:rPr>
                        <a:t>PRESIDENTE 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414389188"/>
                  </a:ext>
                </a:extLst>
              </a:tr>
              <a:tr h="42182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u="none" strike="noStrike" dirty="0">
                          <a:effectLst/>
                        </a:rPr>
                        <a:t> 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76254875"/>
                  </a:ext>
                </a:extLst>
              </a:tr>
              <a:tr h="42182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u="none" strike="noStrike" dirty="0">
                          <a:effectLst/>
                        </a:rPr>
                        <a:t>VICE PRESIDENTE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070601096"/>
                  </a:ext>
                </a:extLst>
              </a:tr>
              <a:tr h="42182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u="none" strike="noStrike" dirty="0">
                          <a:effectLst/>
                        </a:rPr>
                        <a:t> 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50974736"/>
                  </a:ext>
                </a:extLst>
              </a:tr>
              <a:tr h="42182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u="none" strike="noStrike" dirty="0">
                          <a:effectLst/>
                        </a:rPr>
                        <a:t>SESMT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0737971"/>
                  </a:ext>
                </a:extLst>
              </a:tr>
              <a:tr h="42182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u="none" strike="noStrike" dirty="0">
                          <a:effectLst/>
                        </a:rPr>
                        <a:t> 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41545240"/>
                  </a:ext>
                </a:extLst>
              </a:tr>
            </a:tbl>
          </a:graphicData>
        </a:graphic>
      </p:graphicFrame>
      <p:graphicFrame>
        <p:nvGraphicFramePr>
          <p:cNvPr id="11" name="Tabela 10">
            <a:extLst>
              <a:ext uri="{FF2B5EF4-FFF2-40B4-BE49-F238E27FC236}">
                <a16:creationId xmlns:a16="http://schemas.microsoft.com/office/drawing/2014/main" id="{252707AE-B4B0-4C39-BAA7-091FB7259D7D}"/>
              </a:ext>
            </a:extLst>
          </p:cNvPr>
          <p:cNvGraphicFramePr>
            <a:graphicFrameLocks noGrp="1"/>
          </p:cNvGraphicFramePr>
          <p:nvPr/>
        </p:nvGraphicFramePr>
        <p:xfrm>
          <a:off x="4191000" y="476252"/>
          <a:ext cx="3810000" cy="295274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87695">
                  <a:extLst>
                    <a:ext uri="{9D8B030D-6E8A-4147-A177-3AD203B41FA5}">
                      <a16:colId xmlns:a16="http://schemas.microsoft.com/office/drawing/2014/main" val="1688645601"/>
                    </a:ext>
                  </a:extLst>
                </a:gridCol>
                <a:gridCol w="2522305">
                  <a:extLst>
                    <a:ext uri="{9D8B030D-6E8A-4147-A177-3AD203B41FA5}">
                      <a16:colId xmlns:a16="http://schemas.microsoft.com/office/drawing/2014/main" val="960668241"/>
                    </a:ext>
                  </a:extLst>
                </a:gridCol>
              </a:tblGrid>
              <a:tr h="421821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400" b="1" u="none" strike="noStrike" dirty="0">
                          <a:effectLst/>
                        </a:rPr>
                        <a:t>GESTÃO</a:t>
                      </a:r>
                      <a:endParaRPr lang="pt-BR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400" b="1" u="none" strike="noStrike" dirty="0">
                          <a:effectLst/>
                        </a:rPr>
                        <a:t>ASSINATURAS</a:t>
                      </a:r>
                      <a:endParaRPr lang="pt-BR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9775889"/>
                  </a:ext>
                </a:extLst>
              </a:tr>
              <a:tr h="421821">
                <a:tc rowSpan="6">
                  <a:txBody>
                    <a:bodyPr/>
                    <a:lstStyle/>
                    <a:p>
                      <a:pPr algn="ctr" fontAlgn="b"/>
                      <a:r>
                        <a:rPr lang="pt-BR" sz="2400" u="none" strike="noStrike" dirty="0">
                          <a:effectLst/>
                        </a:rPr>
                        <a:t> 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u="none" strike="noStrike" dirty="0">
                          <a:effectLst/>
                        </a:rPr>
                        <a:t>PRESIDENTE 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414389188"/>
                  </a:ext>
                </a:extLst>
              </a:tr>
              <a:tr h="42182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u="none" strike="noStrike" dirty="0">
                          <a:effectLst/>
                        </a:rPr>
                        <a:t> 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76254875"/>
                  </a:ext>
                </a:extLst>
              </a:tr>
              <a:tr h="42182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u="none" strike="noStrike" dirty="0">
                          <a:effectLst/>
                        </a:rPr>
                        <a:t>VICE PRESIDENTE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070601096"/>
                  </a:ext>
                </a:extLst>
              </a:tr>
              <a:tr h="42182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u="none" strike="noStrike" dirty="0">
                          <a:effectLst/>
                        </a:rPr>
                        <a:t> 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50974736"/>
                  </a:ext>
                </a:extLst>
              </a:tr>
              <a:tr h="42182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u="none" strike="noStrike" dirty="0">
                          <a:effectLst/>
                        </a:rPr>
                        <a:t>SESMT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0737971"/>
                  </a:ext>
                </a:extLst>
              </a:tr>
              <a:tr h="42182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u="none" strike="noStrike" dirty="0">
                          <a:effectLst/>
                        </a:rPr>
                        <a:t> 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41545240"/>
                  </a:ext>
                </a:extLst>
              </a:tr>
            </a:tbl>
          </a:graphicData>
        </a:graphic>
      </p:graphicFrame>
      <p:graphicFrame>
        <p:nvGraphicFramePr>
          <p:cNvPr id="12" name="Tabela 11">
            <a:extLst>
              <a:ext uri="{FF2B5EF4-FFF2-40B4-BE49-F238E27FC236}">
                <a16:creationId xmlns:a16="http://schemas.microsoft.com/office/drawing/2014/main" id="{97FDB98D-0CE6-4253-84A0-D8E5EC6CEBD6}"/>
              </a:ext>
            </a:extLst>
          </p:cNvPr>
          <p:cNvGraphicFramePr>
            <a:graphicFrameLocks noGrp="1"/>
          </p:cNvGraphicFramePr>
          <p:nvPr/>
        </p:nvGraphicFramePr>
        <p:xfrm>
          <a:off x="8186057" y="476252"/>
          <a:ext cx="3810000" cy="295274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87695">
                  <a:extLst>
                    <a:ext uri="{9D8B030D-6E8A-4147-A177-3AD203B41FA5}">
                      <a16:colId xmlns:a16="http://schemas.microsoft.com/office/drawing/2014/main" val="1688645601"/>
                    </a:ext>
                  </a:extLst>
                </a:gridCol>
                <a:gridCol w="2522305">
                  <a:extLst>
                    <a:ext uri="{9D8B030D-6E8A-4147-A177-3AD203B41FA5}">
                      <a16:colId xmlns:a16="http://schemas.microsoft.com/office/drawing/2014/main" val="960668241"/>
                    </a:ext>
                  </a:extLst>
                </a:gridCol>
              </a:tblGrid>
              <a:tr h="421821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400" b="1" u="none" strike="noStrike" dirty="0">
                          <a:effectLst/>
                        </a:rPr>
                        <a:t>GESTÃO</a:t>
                      </a:r>
                      <a:endParaRPr lang="pt-BR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400" b="1" u="none" strike="noStrike" dirty="0">
                          <a:effectLst/>
                        </a:rPr>
                        <a:t>ASSINATURAS</a:t>
                      </a:r>
                      <a:endParaRPr lang="pt-BR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9775889"/>
                  </a:ext>
                </a:extLst>
              </a:tr>
              <a:tr h="421821">
                <a:tc rowSpan="6">
                  <a:txBody>
                    <a:bodyPr/>
                    <a:lstStyle/>
                    <a:p>
                      <a:pPr algn="ctr" fontAlgn="b"/>
                      <a:r>
                        <a:rPr lang="pt-BR" sz="2400" u="none" strike="noStrike" dirty="0">
                          <a:effectLst/>
                        </a:rPr>
                        <a:t> 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u="none" strike="noStrike" dirty="0">
                          <a:effectLst/>
                        </a:rPr>
                        <a:t>PRESIDENTE 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414389188"/>
                  </a:ext>
                </a:extLst>
              </a:tr>
              <a:tr h="42182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u="none" strike="noStrike" dirty="0">
                          <a:effectLst/>
                        </a:rPr>
                        <a:t> 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76254875"/>
                  </a:ext>
                </a:extLst>
              </a:tr>
              <a:tr h="42182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u="none" strike="noStrike" dirty="0">
                          <a:effectLst/>
                        </a:rPr>
                        <a:t>VICE PRESIDENTE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070601096"/>
                  </a:ext>
                </a:extLst>
              </a:tr>
              <a:tr h="42182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u="none" strike="noStrike" dirty="0">
                          <a:effectLst/>
                        </a:rPr>
                        <a:t> 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50974736"/>
                  </a:ext>
                </a:extLst>
              </a:tr>
              <a:tr h="42182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u="none" strike="noStrike" dirty="0">
                          <a:effectLst/>
                        </a:rPr>
                        <a:t>SESMT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0737971"/>
                  </a:ext>
                </a:extLst>
              </a:tr>
              <a:tr h="42182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u="none" strike="noStrike" dirty="0">
                          <a:effectLst/>
                        </a:rPr>
                        <a:t> 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41545240"/>
                  </a:ext>
                </a:extLst>
              </a:tr>
            </a:tbl>
          </a:graphicData>
        </a:graphic>
      </p:graphicFrame>
      <p:graphicFrame>
        <p:nvGraphicFramePr>
          <p:cNvPr id="13" name="Tabela 12">
            <a:extLst>
              <a:ext uri="{FF2B5EF4-FFF2-40B4-BE49-F238E27FC236}">
                <a16:creationId xmlns:a16="http://schemas.microsoft.com/office/drawing/2014/main" id="{20A7B001-12E4-481E-AD83-B4F896A66847}"/>
              </a:ext>
            </a:extLst>
          </p:cNvPr>
          <p:cNvGraphicFramePr>
            <a:graphicFrameLocks noGrp="1"/>
          </p:cNvGraphicFramePr>
          <p:nvPr/>
        </p:nvGraphicFramePr>
        <p:xfrm>
          <a:off x="8186057" y="3769180"/>
          <a:ext cx="3810000" cy="295274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87695">
                  <a:extLst>
                    <a:ext uri="{9D8B030D-6E8A-4147-A177-3AD203B41FA5}">
                      <a16:colId xmlns:a16="http://schemas.microsoft.com/office/drawing/2014/main" val="1688645601"/>
                    </a:ext>
                  </a:extLst>
                </a:gridCol>
                <a:gridCol w="2522305">
                  <a:extLst>
                    <a:ext uri="{9D8B030D-6E8A-4147-A177-3AD203B41FA5}">
                      <a16:colId xmlns:a16="http://schemas.microsoft.com/office/drawing/2014/main" val="960668241"/>
                    </a:ext>
                  </a:extLst>
                </a:gridCol>
              </a:tblGrid>
              <a:tr h="421821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400" b="1" u="none" strike="noStrike" dirty="0">
                          <a:effectLst/>
                        </a:rPr>
                        <a:t>GESTÃO</a:t>
                      </a:r>
                      <a:endParaRPr lang="pt-BR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400" b="1" u="none" strike="noStrike" dirty="0">
                          <a:effectLst/>
                        </a:rPr>
                        <a:t>ASSINATURAS</a:t>
                      </a:r>
                      <a:endParaRPr lang="pt-BR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9775889"/>
                  </a:ext>
                </a:extLst>
              </a:tr>
              <a:tr h="421821">
                <a:tc rowSpan="6">
                  <a:txBody>
                    <a:bodyPr/>
                    <a:lstStyle/>
                    <a:p>
                      <a:pPr algn="ctr" fontAlgn="b"/>
                      <a:r>
                        <a:rPr lang="pt-BR" sz="2400" u="none" strike="noStrike" dirty="0">
                          <a:effectLst/>
                        </a:rPr>
                        <a:t> 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u="none" strike="noStrike" dirty="0">
                          <a:effectLst/>
                        </a:rPr>
                        <a:t>PRESIDENTE 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414389188"/>
                  </a:ext>
                </a:extLst>
              </a:tr>
              <a:tr h="42182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u="none" strike="noStrike" dirty="0">
                          <a:effectLst/>
                        </a:rPr>
                        <a:t> 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76254875"/>
                  </a:ext>
                </a:extLst>
              </a:tr>
              <a:tr h="42182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u="none" strike="noStrike" dirty="0">
                          <a:effectLst/>
                        </a:rPr>
                        <a:t>VICE PRESIDENTE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070601096"/>
                  </a:ext>
                </a:extLst>
              </a:tr>
              <a:tr h="42182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u="none" strike="noStrike" dirty="0">
                          <a:effectLst/>
                        </a:rPr>
                        <a:t> 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50974736"/>
                  </a:ext>
                </a:extLst>
              </a:tr>
              <a:tr h="42182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u="none" strike="noStrike" dirty="0">
                          <a:effectLst/>
                        </a:rPr>
                        <a:t>SESMT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0737971"/>
                  </a:ext>
                </a:extLst>
              </a:tr>
              <a:tr h="42182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u="none" strike="noStrike" dirty="0">
                          <a:effectLst/>
                        </a:rPr>
                        <a:t> 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415452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08267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1090</TotalTime>
  <Words>178</Words>
  <Application>Microsoft Office PowerPoint</Application>
  <PresentationFormat>Widescreen</PresentationFormat>
  <Paragraphs>123</Paragraphs>
  <Slides>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</vt:i4>
      </vt:variant>
    </vt:vector>
  </HeadingPairs>
  <TitlesOfParts>
    <vt:vector size="7" baseType="lpstr">
      <vt:lpstr>Arial</vt:lpstr>
      <vt:lpstr>Arial Black</vt:lpstr>
      <vt:lpstr>Calibri</vt:lpstr>
      <vt:lpstr>Calibri Light</vt:lpstr>
      <vt:lpstr>Tema do Office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Thiago Costa dos Santos</dc:creator>
  <cp:lastModifiedBy>Risoterm</cp:lastModifiedBy>
  <cp:revision>75</cp:revision>
  <cp:lastPrinted>2021-02-05T16:29:42Z</cp:lastPrinted>
  <dcterms:created xsi:type="dcterms:W3CDTF">2021-02-02T12:50:03Z</dcterms:created>
  <dcterms:modified xsi:type="dcterms:W3CDTF">2023-03-22T13:02:08Z</dcterms:modified>
</cp:coreProperties>
</file>