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68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50" b="1" i="0">
                <a:solidFill>
                  <a:srgbClr val="0A122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0A122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50" b="1" i="0">
                <a:solidFill>
                  <a:srgbClr val="0A122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0A122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50" b="1" i="0">
                <a:solidFill>
                  <a:srgbClr val="0A122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50" b="1" i="0">
                <a:solidFill>
                  <a:srgbClr val="0A122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6575" cy="7562850"/>
          </a:xfrm>
          <a:custGeom>
            <a:avLst/>
            <a:gdLst/>
            <a:ahLst/>
            <a:cxnLst/>
            <a:rect l="l" t="t" r="r" b="b"/>
            <a:pathLst>
              <a:path w="10696575" h="7562850">
                <a:moveTo>
                  <a:pt x="10696573" y="7562849"/>
                </a:moveTo>
                <a:lnTo>
                  <a:pt x="0" y="7562849"/>
                </a:lnTo>
                <a:lnTo>
                  <a:pt x="0" y="0"/>
                </a:lnTo>
                <a:lnTo>
                  <a:pt x="10696573" y="0"/>
                </a:lnTo>
                <a:lnTo>
                  <a:pt x="10696573" y="7562849"/>
                </a:lnTo>
                <a:close/>
              </a:path>
            </a:pathLst>
          </a:custGeom>
          <a:solidFill>
            <a:srgbClr val="F5F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25729" y="571258"/>
            <a:ext cx="9687560" cy="6380480"/>
          </a:xfrm>
          <a:custGeom>
            <a:avLst/>
            <a:gdLst/>
            <a:ahLst/>
            <a:cxnLst/>
            <a:rect l="l" t="t" r="r" b="b"/>
            <a:pathLst>
              <a:path w="9687560" h="6380480">
                <a:moveTo>
                  <a:pt x="9687065" y="0"/>
                </a:moveTo>
                <a:lnTo>
                  <a:pt x="0" y="0"/>
                </a:lnTo>
                <a:lnTo>
                  <a:pt x="0" y="31750"/>
                </a:lnTo>
                <a:lnTo>
                  <a:pt x="0" y="6351270"/>
                </a:lnTo>
                <a:lnTo>
                  <a:pt x="0" y="6380480"/>
                </a:lnTo>
                <a:lnTo>
                  <a:pt x="9687065" y="6380480"/>
                </a:lnTo>
                <a:lnTo>
                  <a:pt x="9687065" y="6351270"/>
                </a:lnTo>
                <a:lnTo>
                  <a:pt x="31216" y="6351270"/>
                </a:lnTo>
                <a:lnTo>
                  <a:pt x="31216" y="31750"/>
                </a:lnTo>
                <a:lnTo>
                  <a:pt x="9655861" y="31750"/>
                </a:lnTo>
                <a:lnTo>
                  <a:pt x="9655861" y="6350863"/>
                </a:lnTo>
                <a:lnTo>
                  <a:pt x="9687065" y="6350863"/>
                </a:lnTo>
                <a:lnTo>
                  <a:pt x="9687065" y="31750"/>
                </a:lnTo>
                <a:lnTo>
                  <a:pt x="9687065" y="31216"/>
                </a:lnTo>
                <a:lnTo>
                  <a:pt x="9687065" y="0"/>
                </a:lnTo>
                <a:close/>
              </a:path>
            </a:pathLst>
          </a:custGeom>
          <a:solidFill>
            <a:srgbClr val="AFC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35533" y="6197846"/>
            <a:ext cx="1656080" cy="0"/>
          </a:xfrm>
          <a:custGeom>
            <a:avLst/>
            <a:gdLst/>
            <a:ahLst/>
            <a:cxnLst/>
            <a:rect l="l" t="t" r="r" b="b"/>
            <a:pathLst>
              <a:path w="1656080">
                <a:moveTo>
                  <a:pt x="0" y="0"/>
                </a:moveTo>
                <a:lnTo>
                  <a:pt x="1656031" y="0"/>
                </a:lnTo>
              </a:path>
            </a:pathLst>
          </a:custGeom>
          <a:ln w="9524">
            <a:solidFill>
              <a:srgbClr val="AFC1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919652" y="6202609"/>
            <a:ext cx="1656080" cy="0"/>
          </a:xfrm>
          <a:custGeom>
            <a:avLst/>
            <a:gdLst/>
            <a:ahLst/>
            <a:cxnLst/>
            <a:rect l="l" t="t" r="r" b="b"/>
            <a:pathLst>
              <a:path w="1656079">
                <a:moveTo>
                  <a:pt x="0" y="0"/>
                </a:moveTo>
                <a:lnTo>
                  <a:pt x="1656031" y="0"/>
                </a:lnTo>
              </a:path>
            </a:pathLst>
          </a:custGeom>
          <a:ln w="9524">
            <a:solidFill>
              <a:srgbClr val="AFC1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61085" y="2155898"/>
            <a:ext cx="1571624" cy="14287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11119" y="6407234"/>
            <a:ext cx="3281264" cy="115561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486886" y="6501218"/>
            <a:ext cx="2205497" cy="106163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398513" y="6627043"/>
            <a:ext cx="1293870" cy="935806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3456330" cy="1315838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2305311" cy="1183365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314348" cy="1003977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196577" y="6348342"/>
            <a:ext cx="1933574" cy="4571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50778" y="749736"/>
            <a:ext cx="7453630" cy="1405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50" b="1" i="0">
                <a:solidFill>
                  <a:srgbClr val="0A122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49737" y="2591735"/>
            <a:ext cx="6817359" cy="2890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0A122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2930" algn="ctr">
              <a:lnSpc>
                <a:spcPts val="7025"/>
              </a:lnSpc>
              <a:spcBef>
                <a:spcPts val="95"/>
              </a:spcBef>
            </a:pPr>
            <a:r>
              <a:rPr spc="-320" dirty="0"/>
              <a:t>CERTIFICADO</a:t>
            </a:r>
          </a:p>
          <a:p>
            <a:pPr marL="12700">
              <a:lnSpc>
                <a:spcPts val="3845"/>
              </a:lnSpc>
              <a:tabLst>
                <a:tab pos="5176520" algn="l"/>
                <a:tab pos="6043295" algn="l"/>
              </a:tabLst>
            </a:pPr>
            <a:r>
              <a:rPr sz="3500" spc="275" dirty="0"/>
              <a:t>RECONHECIMENTO</a:t>
            </a:r>
            <a:r>
              <a:rPr sz="3500" dirty="0"/>
              <a:t>	</a:t>
            </a:r>
            <a:r>
              <a:rPr sz="3500" spc="125" dirty="0"/>
              <a:t>DE</a:t>
            </a:r>
            <a:r>
              <a:rPr sz="3500" dirty="0"/>
              <a:t>	</a:t>
            </a:r>
            <a:r>
              <a:rPr sz="3500" spc="280" dirty="0"/>
              <a:t>SSMA</a:t>
            </a:r>
            <a:endParaRPr sz="35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949737" y="2591735"/>
            <a:ext cx="6817359" cy="2913233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34315">
              <a:lnSpc>
                <a:spcPct val="100000"/>
              </a:lnSpc>
              <a:spcBef>
                <a:spcPts val="425"/>
              </a:spcBef>
            </a:pPr>
            <a:r>
              <a:rPr dirty="0"/>
              <a:t>A</a:t>
            </a:r>
            <a:r>
              <a:rPr spc="254" dirty="0"/>
              <a:t> </a:t>
            </a:r>
            <a:r>
              <a:rPr spc="105" dirty="0"/>
              <a:t>Empresa</a:t>
            </a:r>
            <a:r>
              <a:rPr spc="260" dirty="0"/>
              <a:t> </a:t>
            </a:r>
            <a:r>
              <a:rPr spc="50" dirty="0"/>
              <a:t>RISOTERM</a:t>
            </a:r>
            <a:r>
              <a:rPr spc="260" dirty="0"/>
              <a:t> </a:t>
            </a:r>
            <a:r>
              <a:rPr spc="65" dirty="0"/>
              <a:t>ISOLANTES</a:t>
            </a:r>
            <a:r>
              <a:rPr spc="260" dirty="0"/>
              <a:t> </a:t>
            </a:r>
            <a:r>
              <a:rPr spc="75" dirty="0"/>
              <a:t>TÉRMICOS</a:t>
            </a:r>
            <a:r>
              <a:rPr spc="260" dirty="0"/>
              <a:t> </a:t>
            </a:r>
            <a:r>
              <a:rPr dirty="0"/>
              <a:t>LTDA</a:t>
            </a:r>
            <a:r>
              <a:rPr spc="260" dirty="0"/>
              <a:t> </a:t>
            </a:r>
            <a:r>
              <a:rPr spc="130" dirty="0"/>
              <a:t>certifica</a:t>
            </a:r>
            <a:r>
              <a:rPr spc="254" dirty="0"/>
              <a:t> </a:t>
            </a:r>
            <a:r>
              <a:rPr spc="55" dirty="0"/>
              <a:t>que:</a:t>
            </a:r>
          </a:p>
          <a:p>
            <a:pPr marR="16510" algn="ctr">
              <a:lnSpc>
                <a:spcPct val="100000"/>
              </a:lnSpc>
              <a:spcBef>
                <a:spcPts val="1105"/>
              </a:spcBef>
              <a:tabLst>
                <a:tab pos="1010285" algn="l"/>
                <a:tab pos="3019425" algn="l"/>
                <a:tab pos="6040120" algn="l"/>
              </a:tabLst>
            </a:pPr>
            <a:r>
              <a:rPr sz="4800" u="sng" dirty="0" smtClean="0">
                <a:uFill>
                  <a:solidFill>
                    <a:srgbClr val="AFC1D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pt-BR" sz="3200" i="1" u="sng" spc="-10" dirty="0" smtClean="0">
                <a:uFill>
                  <a:solidFill>
                    <a:srgbClr val="AFC1D0"/>
                  </a:solidFill>
                </a:uFill>
                <a:latin typeface="Times New Roman"/>
                <a:cs typeface="Times New Roman"/>
              </a:rPr>
              <a:t>Insira o nome do colaborador</a:t>
            </a:r>
            <a:r>
              <a:rPr sz="4800" i="1" u="sng" dirty="0">
                <a:uFill>
                  <a:solidFill>
                    <a:srgbClr val="AFC1D0"/>
                  </a:solidFill>
                </a:uFill>
                <a:latin typeface="Times New Roman"/>
                <a:cs typeface="Times New Roman"/>
              </a:rPr>
              <a:t>	</a:t>
            </a:r>
            <a:endParaRPr sz="4800" dirty="0">
              <a:latin typeface="Times New Roman"/>
              <a:cs typeface="Times New Roman"/>
            </a:endParaRPr>
          </a:p>
          <a:p>
            <a:pPr marL="12065" marR="29845" algn="ctr">
              <a:lnSpc>
                <a:spcPct val="119800"/>
              </a:lnSpc>
              <a:spcBef>
                <a:spcPts val="1485"/>
              </a:spcBef>
            </a:pPr>
            <a:r>
              <a:rPr sz="1200" spc="55" dirty="0"/>
              <a:t>Obteve</a:t>
            </a:r>
            <a:r>
              <a:rPr sz="1200" spc="135" dirty="0"/>
              <a:t> </a:t>
            </a:r>
            <a:r>
              <a:rPr sz="1200" spc="10" dirty="0"/>
              <a:t>um</a:t>
            </a:r>
            <a:r>
              <a:rPr sz="1200" spc="140" dirty="0"/>
              <a:t> </a:t>
            </a:r>
            <a:r>
              <a:rPr sz="1200" spc="10" dirty="0"/>
              <a:t>ótimo</a:t>
            </a:r>
            <a:r>
              <a:rPr sz="1200" spc="140" dirty="0"/>
              <a:t> </a:t>
            </a:r>
            <a:r>
              <a:rPr sz="1200" spc="50" dirty="0"/>
              <a:t>desempenho</a:t>
            </a:r>
            <a:r>
              <a:rPr sz="1200" spc="140" dirty="0"/>
              <a:t> </a:t>
            </a:r>
            <a:r>
              <a:rPr sz="1200" spc="55" dirty="0"/>
              <a:t>em</a:t>
            </a:r>
            <a:r>
              <a:rPr sz="1200" spc="140" dirty="0"/>
              <a:t> </a:t>
            </a:r>
            <a:r>
              <a:rPr sz="1200" spc="10" dirty="0"/>
              <a:t>assuntos</a:t>
            </a:r>
            <a:r>
              <a:rPr sz="1200" spc="140" dirty="0"/>
              <a:t> </a:t>
            </a:r>
            <a:r>
              <a:rPr sz="1200" spc="10" dirty="0"/>
              <a:t>relativos</a:t>
            </a:r>
            <a:r>
              <a:rPr sz="1200" spc="140" dirty="0"/>
              <a:t> </a:t>
            </a:r>
            <a:r>
              <a:rPr sz="1200" spc="10" dirty="0"/>
              <a:t>a</a:t>
            </a:r>
            <a:r>
              <a:rPr sz="1200" spc="140" dirty="0"/>
              <a:t> </a:t>
            </a:r>
            <a:r>
              <a:rPr sz="1200" spc="10" dirty="0"/>
              <a:t>Segurança,</a:t>
            </a:r>
            <a:r>
              <a:rPr sz="1200" spc="135" dirty="0"/>
              <a:t> </a:t>
            </a:r>
            <a:r>
              <a:rPr sz="1200" spc="10" dirty="0"/>
              <a:t>Saúde</a:t>
            </a:r>
            <a:r>
              <a:rPr sz="1200" spc="140" dirty="0"/>
              <a:t> </a:t>
            </a:r>
            <a:r>
              <a:rPr sz="1200" spc="85" dirty="0"/>
              <a:t>e</a:t>
            </a:r>
            <a:r>
              <a:rPr sz="1200" spc="140" dirty="0"/>
              <a:t> </a:t>
            </a:r>
            <a:r>
              <a:rPr sz="1200" spc="10" dirty="0"/>
              <a:t>Meio</a:t>
            </a:r>
            <a:r>
              <a:rPr sz="1200" spc="140" dirty="0"/>
              <a:t> </a:t>
            </a:r>
            <a:r>
              <a:rPr sz="1200" spc="10" dirty="0"/>
              <a:t>Ambiente</a:t>
            </a:r>
            <a:r>
              <a:rPr sz="1200" spc="140" dirty="0"/>
              <a:t> </a:t>
            </a:r>
            <a:r>
              <a:rPr sz="1200" spc="35" dirty="0"/>
              <a:t>de </a:t>
            </a:r>
            <a:r>
              <a:rPr sz="1200" spc="20" dirty="0"/>
              <a:t>trabalho.</a:t>
            </a:r>
            <a:r>
              <a:rPr sz="1200" spc="75" dirty="0"/>
              <a:t> </a:t>
            </a:r>
            <a:r>
              <a:rPr sz="1200" spc="45" dirty="0"/>
              <a:t>Agradecemos</a:t>
            </a:r>
            <a:r>
              <a:rPr sz="1200" spc="80" dirty="0"/>
              <a:t> </a:t>
            </a:r>
            <a:r>
              <a:rPr sz="1200" spc="55" dirty="0"/>
              <a:t>seu</a:t>
            </a:r>
            <a:r>
              <a:rPr sz="1200" spc="80" dirty="0"/>
              <a:t> </a:t>
            </a:r>
            <a:r>
              <a:rPr sz="1200" spc="20" dirty="0"/>
              <a:t>compromisso</a:t>
            </a:r>
            <a:r>
              <a:rPr sz="1200" spc="80" dirty="0"/>
              <a:t> </a:t>
            </a:r>
            <a:r>
              <a:rPr sz="1200" spc="85" dirty="0"/>
              <a:t>e</a:t>
            </a:r>
            <a:r>
              <a:rPr sz="1200" spc="80" dirty="0"/>
              <a:t> </a:t>
            </a:r>
            <a:r>
              <a:rPr sz="1200" spc="70" dirty="0"/>
              <a:t>te</a:t>
            </a:r>
            <a:r>
              <a:rPr sz="1200" spc="80" dirty="0"/>
              <a:t> </a:t>
            </a:r>
            <a:r>
              <a:rPr sz="1200" spc="60" dirty="0"/>
              <a:t>reconhecemos</a:t>
            </a:r>
            <a:r>
              <a:rPr sz="1200" spc="80" dirty="0"/>
              <a:t> </a:t>
            </a:r>
            <a:r>
              <a:rPr sz="1200" spc="-10" dirty="0"/>
              <a:t>como:</a:t>
            </a:r>
            <a:endParaRPr sz="1200" dirty="0"/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200" dirty="0"/>
          </a:p>
          <a:p>
            <a:pPr marR="17145" algn="ctr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DESTAQUE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DE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SSMA</a:t>
            </a:r>
            <a:r>
              <a:rPr sz="1200" b="1" spc="50" dirty="0">
                <a:latin typeface="Times New Roman"/>
                <a:cs typeface="Times New Roman"/>
              </a:rPr>
              <a:t> </a:t>
            </a:r>
            <a:r>
              <a:rPr sz="1200" b="1" spc="75" dirty="0">
                <a:latin typeface="Times New Roman"/>
                <a:cs typeface="Times New Roman"/>
              </a:rPr>
              <a:t>do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lang="pt-BR" sz="1200" b="1" spc="45" dirty="0" smtClean="0">
                <a:latin typeface="Times New Roman"/>
                <a:cs typeface="Times New Roman"/>
              </a:rPr>
              <a:t>_</a:t>
            </a:r>
            <a:r>
              <a:rPr sz="1200" b="1" dirty="0" smtClean="0">
                <a:latin typeface="Times New Roman"/>
                <a:cs typeface="Times New Roman"/>
              </a:rPr>
              <a:t>º</a:t>
            </a:r>
            <a:r>
              <a:rPr sz="1200" b="1" spc="45" dirty="0" smtClean="0">
                <a:latin typeface="Times New Roman"/>
                <a:cs typeface="Times New Roman"/>
              </a:rPr>
              <a:t> </a:t>
            </a:r>
            <a:r>
              <a:rPr sz="1200" b="1" spc="95" dirty="0">
                <a:latin typeface="Times New Roman"/>
                <a:cs typeface="Times New Roman"/>
              </a:rPr>
              <a:t>Semestre</a:t>
            </a:r>
            <a:r>
              <a:rPr sz="1200" b="1" spc="50" dirty="0">
                <a:latin typeface="Times New Roman"/>
                <a:cs typeface="Times New Roman"/>
              </a:rPr>
              <a:t> </a:t>
            </a:r>
            <a:r>
              <a:rPr sz="1200" b="1" spc="85" dirty="0">
                <a:latin typeface="Times New Roman"/>
                <a:cs typeface="Times New Roman"/>
              </a:rPr>
              <a:t>de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sz="1200" b="1" spc="40" dirty="0" smtClean="0">
                <a:latin typeface="Times New Roman"/>
                <a:cs typeface="Times New Roman"/>
              </a:rPr>
              <a:t>202</a:t>
            </a:r>
            <a:r>
              <a:rPr lang="pt-BR" sz="1200" b="1" spc="40" dirty="0" smtClean="0">
                <a:latin typeface="Times New Roman"/>
                <a:cs typeface="Times New Roman"/>
              </a:rPr>
              <a:t>_</a:t>
            </a:r>
            <a:r>
              <a:rPr sz="1200" b="1" spc="40" dirty="0" smtClean="0">
                <a:latin typeface="Times New Roman"/>
                <a:cs typeface="Times New Roman"/>
              </a:rPr>
              <a:t>.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72390" marR="89535" algn="ctr">
              <a:lnSpc>
                <a:spcPct val="119800"/>
              </a:lnSpc>
              <a:spcBef>
                <a:spcPts val="5"/>
              </a:spcBef>
            </a:pPr>
            <a:r>
              <a:rPr sz="1200" spc="75" dirty="0"/>
              <a:t>O</a:t>
            </a:r>
            <a:r>
              <a:rPr sz="1200" spc="125" dirty="0"/>
              <a:t> </a:t>
            </a:r>
            <a:r>
              <a:rPr sz="1200" spc="10" dirty="0"/>
              <a:t>maior</a:t>
            </a:r>
            <a:r>
              <a:rPr sz="1200" spc="120" dirty="0"/>
              <a:t> </a:t>
            </a:r>
            <a:r>
              <a:rPr sz="1200" spc="10" dirty="0"/>
              <a:t>orgulho</a:t>
            </a:r>
            <a:r>
              <a:rPr sz="1200" spc="125" dirty="0"/>
              <a:t> </a:t>
            </a:r>
            <a:r>
              <a:rPr sz="1200" spc="60" dirty="0"/>
              <a:t>de</a:t>
            </a:r>
            <a:r>
              <a:rPr sz="1200" spc="125" dirty="0"/>
              <a:t> </a:t>
            </a:r>
            <a:r>
              <a:rPr sz="1200" spc="10" dirty="0"/>
              <a:t>nossa</a:t>
            </a:r>
            <a:r>
              <a:rPr sz="1200" spc="125" dirty="0"/>
              <a:t> </a:t>
            </a:r>
            <a:r>
              <a:rPr sz="1200" spc="45" dirty="0"/>
              <a:t>empresa</a:t>
            </a:r>
            <a:r>
              <a:rPr sz="1200" spc="125" dirty="0"/>
              <a:t> </a:t>
            </a:r>
            <a:r>
              <a:rPr sz="1200" spc="85" dirty="0"/>
              <a:t>é</a:t>
            </a:r>
            <a:r>
              <a:rPr sz="1200" spc="125" dirty="0"/>
              <a:t> </a:t>
            </a:r>
            <a:r>
              <a:rPr sz="1200" spc="60" dirty="0"/>
              <a:t>ter</a:t>
            </a:r>
            <a:r>
              <a:rPr sz="1200" spc="125" dirty="0"/>
              <a:t> </a:t>
            </a:r>
            <a:r>
              <a:rPr sz="1200" spc="10" dirty="0"/>
              <a:t>funcionários</a:t>
            </a:r>
            <a:r>
              <a:rPr sz="1200" spc="125" dirty="0"/>
              <a:t> </a:t>
            </a:r>
            <a:r>
              <a:rPr sz="1200" spc="60" dirty="0"/>
              <a:t>como</a:t>
            </a:r>
            <a:r>
              <a:rPr sz="1200" spc="125" dirty="0"/>
              <a:t> </a:t>
            </a:r>
            <a:r>
              <a:rPr sz="1200" spc="10" dirty="0"/>
              <a:t>você,</a:t>
            </a:r>
            <a:r>
              <a:rPr sz="1200" spc="125" dirty="0"/>
              <a:t> </a:t>
            </a:r>
            <a:r>
              <a:rPr sz="1200" spc="10" dirty="0"/>
              <a:t>obrigado</a:t>
            </a:r>
            <a:r>
              <a:rPr sz="1200" spc="125" dirty="0"/>
              <a:t> </a:t>
            </a:r>
            <a:r>
              <a:rPr sz="1200" spc="10" dirty="0"/>
              <a:t>pela</a:t>
            </a:r>
            <a:r>
              <a:rPr sz="1200" spc="125" dirty="0"/>
              <a:t> </a:t>
            </a:r>
            <a:r>
              <a:rPr sz="1200" spc="45" dirty="0"/>
              <a:t>dedicação</a:t>
            </a:r>
            <a:r>
              <a:rPr sz="1200" spc="125" dirty="0"/>
              <a:t> </a:t>
            </a:r>
            <a:r>
              <a:rPr sz="1200" spc="35" dirty="0"/>
              <a:t>e </a:t>
            </a:r>
            <a:r>
              <a:rPr sz="1200" spc="10" dirty="0"/>
              <a:t>empenho,</a:t>
            </a:r>
            <a:r>
              <a:rPr sz="1200" spc="160" dirty="0"/>
              <a:t> </a:t>
            </a:r>
            <a:r>
              <a:rPr sz="1200" spc="55" dirty="0"/>
              <a:t>seu</a:t>
            </a:r>
            <a:r>
              <a:rPr sz="1200" spc="160" dirty="0"/>
              <a:t> </a:t>
            </a:r>
            <a:r>
              <a:rPr sz="1200" spc="55" dirty="0"/>
              <a:t>esforço</a:t>
            </a:r>
            <a:r>
              <a:rPr sz="1200" spc="165" dirty="0"/>
              <a:t> </a:t>
            </a:r>
            <a:r>
              <a:rPr sz="1200" spc="85" dirty="0"/>
              <a:t>é</a:t>
            </a:r>
            <a:r>
              <a:rPr sz="1200" spc="160" dirty="0"/>
              <a:t> </a:t>
            </a:r>
            <a:r>
              <a:rPr sz="1200" spc="10" dirty="0"/>
              <a:t>fundamental</a:t>
            </a:r>
            <a:r>
              <a:rPr sz="1200" spc="165" dirty="0"/>
              <a:t> </a:t>
            </a:r>
            <a:r>
              <a:rPr sz="1200" spc="10" dirty="0"/>
              <a:t>para</a:t>
            </a:r>
            <a:r>
              <a:rPr sz="1200" spc="160" dirty="0"/>
              <a:t> </a:t>
            </a:r>
            <a:r>
              <a:rPr sz="1200" spc="10" dirty="0"/>
              <a:t>juntos</a:t>
            </a:r>
            <a:r>
              <a:rPr sz="1200" spc="165" dirty="0"/>
              <a:t> </a:t>
            </a:r>
            <a:r>
              <a:rPr sz="1200" spc="10" dirty="0"/>
              <a:t>alcançamos</a:t>
            </a:r>
            <a:r>
              <a:rPr sz="1200" spc="160" dirty="0"/>
              <a:t> </a:t>
            </a:r>
            <a:r>
              <a:rPr sz="1200" spc="10" dirty="0"/>
              <a:t>nosso</a:t>
            </a:r>
            <a:r>
              <a:rPr sz="1200" spc="160" dirty="0"/>
              <a:t> </a:t>
            </a:r>
            <a:r>
              <a:rPr sz="1200" spc="-10" dirty="0"/>
              <a:t>objetivo.</a:t>
            </a:r>
            <a:endParaRPr sz="1200" dirty="0"/>
          </a:p>
        </p:txBody>
      </p:sp>
      <p:sp>
        <p:nvSpPr>
          <p:cNvPr id="4" name="object 4"/>
          <p:cNvSpPr txBox="1"/>
          <p:nvPr/>
        </p:nvSpPr>
        <p:spPr>
          <a:xfrm>
            <a:off x="1059807" y="6263959"/>
            <a:ext cx="2005964" cy="31940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637540" marR="5080" indent="-625475">
              <a:lnSpc>
                <a:spcPts val="1050"/>
              </a:lnSpc>
              <a:spcBef>
                <a:spcPts val="310"/>
              </a:spcBef>
            </a:pPr>
            <a:r>
              <a:rPr sz="1050" dirty="0">
                <a:solidFill>
                  <a:srgbClr val="0A1220"/>
                </a:solidFill>
                <a:latin typeface="Georgia"/>
                <a:cs typeface="Georgia"/>
              </a:rPr>
              <a:t>TÉCNICO</a:t>
            </a:r>
            <a:r>
              <a:rPr sz="1050" spc="150" dirty="0">
                <a:solidFill>
                  <a:srgbClr val="0A1220"/>
                </a:solidFill>
                <a:latin typeface="Georgia"/>
                <a:cs typeface="Georgia"/>
              </a:rPr>
              <a:t> </a:t>
            </a:r>
            <a:r>
              <a:rPr sz="1050" dirty="0">
                <a:solidFill>
                  <a:srgbClr val="0A1220"/>
                </a:solidFill>
                <a:latin typeface="Georgia"/>
                <a:cs typeface="Georgia"/>
              </a:rPr>
              <a:t>DE</a:t>
            </a:r>
            <a:r>
              <a:rPr sz="1050" spc="150" dirty="0">
                <a:solidFill>
                  <a:srgbClr val="0A1220"/>
                </a:solidFill>
                <a:latin typeface="Georgia"/>
                <a:cs typeface="Georgia"/>
              </a:rPr>
              <a:t> </a:t>
            </a:r>
            <a:r>
              <a:rPr sz="1050" dirty="0">
                <a:solidFill>
                  <a:srgbClr val="0A1220"/>
                </a:solidFill>
                <a:latin typeface="Georgia"/>
                <a:cs typeface="Georgia"/>
              </a:rPr>
              <a:t>SEGURANÇA</a:t>
            </a:r>
            <a:r>
              <a:rPr sz="1050" spc="150" dirty="0">
                <a:solidFill>
                  <a:srgbClr val="0A1220"/>
                </a:solidFill>
                <a:latin typeface="Georgia"/>
                <a:cs typeface="Georgia"/>
              </a:rPr>
              <a:t> </a:t>
            </a:r>
            <a:r>
              <a:rPr sz="1050" spc="-25" dirty="0">
                <a:solidFill>
                  <a:srgbClr val="0A1220"/>
                </a:solidFill>
                <a:latin typeface="Georgia"/>
                <a:cs typeface="Georgia"/>
              </a:rPr>
              <a:t>DO </a:t>
            </a:r>
            <a:r>
              <a:rPr sz="1050" spc="-10" dirty="0">
                <a:solidFill>
                  <a:srgbClr val="0A1220"/>
                </a:solidFill>
                <a:latin typeface="Georgia"/>
                <a:cs typeface="Georgia"/>
              </a:rPr>
              <a:t>TRABALHO</a:t>
            </a:r>
            <a:endParaRPr sz="105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92474" y="6250578"/>
            <a:ext cx="174053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dirty="0">
                <a:solidFill>
                  <a:srgbClr val="0A1220"/>
                </a:solidFill>
                <a:latin typeface="Georgia"/>
                <a:cs typeface="Georgia"/>
              </a:rPr>
              <a:t>COORDENADOR</a:t>
            </a:r>
            <a:r>
              <a:rPr sz="1050" spc="130" dirty="0">
                <a:solidFill>
                  <a:srgbClr val="0A1220"/>
                </a:solidFill>
                <a:latin typeface="Georgia"/>
                <a:cs typeface="Georgia"/>
              </a:rPr>
              <a:t> </a:t>
            </a:r>
            <a:r>
              <a:rPr sz="1050" dirty="0">
                <a:solidFill>
                  <a:srgbClr val="0A1220"/>
                </a:solidFill>
                <a:latin typeface="Georgia"/>
                <a:cs typeface="Georgia"/>
              </a:rPr>
              <a:t>DE</a:t>
            </a:r>
            <a:r>
              <a:rPr sz="1050" spc="135" dirty="0">
                <a:solidFill>
                  <a:srgbClr val="0A1220"/>
                </a:solidFill>
                <a:latin typeface="Georgia"/>
                <a:cs typeface="Georgia"/>
              </a:rPr>
              <a:t> </a:t>
            </a:r>
            <a:r>
              <a:rPr sz="1050" spc="-20" dirty="0">
                <a:solidFill>
                  <a:srgbClr val="0A1220"/>
                </a:solidFill>
                <a:latin typeface="Georgia"/>
                <a:cs typeface="Georgia"/>
              </a:rPr>
              <a:t>OBRA</a:t>
            </a:r>
            <a:endParaRPr sz="105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Georgia</vt:lpstr>
      <vt:lpstr>Times New Roman</vt:lpstr>
      <vt:lpstr>Office Theme</vt:lpstr>
      <vt:lpstr>CERTIFICADO RECONHECIMENTO DE SSMA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Certificado Reconhecimento de SSMA</dc:title>
  <dc:creator>Brenda Caroline</dc:creator>
  <cp:keywords>DAGP0grYfrM,BAFNuRPe3bs</cp:keywords>
  <cp:lastModifiedBy>Risoterm Iago</cp:lastModifiedBy>
  <cp:revision>1</cp:revision>
  <dcterms:created xsi:type="dcterms:W3CDTF">2024-09-16T11:55:39Z</dcterms:created>
  <dcterms:modified xsi:type="dcterms:W3CDTF">2024-09-16T11:56:41Z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2024-09-16T00:00:00Z</vt:filetime>
  </property>
  <property fmtid="{D5CDD505-2E9C-101B-9397-08002B2CF9AE}" pid="3" name="Creator">
    <vt:lpwstr>Canva</vt:lpwstr>
  </property>
  <property fmtid="{D5CDD505-2E9C-101B-9397-08002B2CF9AE}" pid="4" name="LastSaved">
    <vt:filetime>2024-09-16T00:00:00Z</vt:filetime>
  </property>
  <property fmtid="{D5CDD505-2E9C-101B-9397-08002B2CF9AE}" pid="5" name="Producer">
    <vt:lpwstr>Canva</vt:lpwstr>
  </property>
</Properties>
</file>