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(MS) Bold" panose="020F0702030404030204" pitchFamily="34" charset="0"/>
      <p:regular r:id="rId42"/>
      <p:bold r:id="rId43"/>
    </p:embeddedFont>
    <p:embeddedFont>
      <p:font typeface="Calibri (MS) Light" panose="020F0302020204030204" pitchFamily="34" charset="0"/>
      <p:regular r:id="rId44"/>
    </p:embeddedFont>
    <p:embeddedFont>
      <p:font typeface="Chewy" panose="02000000000000000000" pitchFamily="2" charset="0"/>
      <p:regular r:id="rId45"/>
    </p:embeddedFont>
    <p:embeddedFont>
      <p:font typeface="League Spartan" pitchFamily="2" charset="77"/>
      <p:regular r:id="rId46"/>
      <p:bold r:id="rId47"/>
    </p:embeddedFont>
    <p:embeddedFont>
      <p:font typeface="TT Rounds Condensed" panose="02000506030000020003" pitchFamily="2" charset="77"/>
      <p:regular r:id="rId48"/>
    </p:embeddedFont>
    <p:embeddedFont>
      <p:font typeface="TT Rounds Condensed Bold" panose="02000806030000020003" pitchFamily="2" charset="77"/>
      <p:regular r:id="rId49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17" autoAdjust="0"/>
  </p:normalViewPr>
  <p:slideViewPr>
    <p:cSldViewPr>
      <p:cViewPr varScale="1">
        <p:scale>
          <a:sx n="74" d="100"/>
          <a:sy n="74" d="100"/>
        </p:scale>
        <p:origin x="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4.sv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4.sv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4.sv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4.sv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4.sv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4.sv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1.svg"/><Relationship Id="rId5" Type="http://schemas.openxmlformats.org/officeDocument/2006/relationships/image" Target="../media/image14.svg"/><Relationship Id="rId10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4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2530219"/>
          </a:xfrm>
          <a:custGeom>
            <a:avLst/>
            <a:gdLst/>
            <a:ahLst/>
            <a:cxnLst/>
            <a:rect l="l" t="t" r="r" b="b"/>
            <a:pathLst>
              <a:path w="18288000" h="2530219">
                <a:moveTo>
                  <a:pt x="0" y="0"/>
                </a:moveTo>
                <a:lnTo>
                  <a:pt x="18288000" y="0"/>
                </a:lnTo>
                <a:lnTo>
                  <a:pt x="18288000" y="2530219"/>
                </a:lnTo>
                <a:lnTo>
                  <a:pt x="0" y="253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35494" y="3097857"/>
            <a:ext cx="14842041" cy="347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4"/>
              </a:lnSpc>
            </a:pPr>
            <a:r>
              <a:rPr lang="en-US" sz="6050" spc="56">
                <a:solidFill>
                  <a:srgbClr val="FFFFFF"/>
                </a:solidFill>
                <a:latin typeface="League Spartan"/>
              </a:rPr>
              <a:t>SISTEMA DE GESTÃO DA QUALIDADE</a:t>
            </a:r>
          </a:p>
          <a:p>
            <a:pPr algn="ctr">
              <a:lnSpc>
                <a:spcPts val="9600"/>
              </a:lnSpc>
            </a:pPr>
            <a:endParaRPr lang="en-US" sz="6050" spc="56">
              <a:solidFill>
                <a:srgbClr val="FFFFFF"/>
              </a:solidFill>
              <a:latin typeface="League Spartan"/>
            </a:endParaRPr>
          </a:p>
          <a:p>
            <a:pPr algn="ctr">
              <a:lnSpc>
                <a:spcPts val="9600"/>
              </a:lnSpc>
            </a:pPr>
            <a:r>
              <a:rPr lang="en-US" sz="6750" spc="-128">
                <a:solidFill>
                  <a:srgbClr val="FFFFFF"/>
                </a:solidFill>
                <a:latin typeface="League Spartan"/>
              </a:rPr>
              <a:t>SGQ </a:t>
            </a:r>
          </a:p>
        </p:txBody>
      </p:sp>
      <p:sp>
        <p:nvSpPr>
          <p:cNvPr id="4" name="Freeform 4"/>
          <p:cNvSpPr/>
          <p:nvPr/>
        </p:nvSpPr>
        <p:spPr>
          <a:xfrm>
            <a:off x="647700" y="789812"/>
            <a:ext cx="4059555" cy="950595"/>
          </a:xfrm>
          <a:custGeom>
            <a:avLst/>
            <a:gdLst/>
            <a:ahLst/>
            <a:cxnLst/>
            <a:rect l="l" t="t" r="r" b="b"/>
            <a:pathLst>
              <a:path w="4059555" h="950595">
                <a:moveTo>
                  <a:pt x="0" y="0"/>
                </a:moveTo>
                <a:lnTo>
                  <a:pt x="4059555" y="0"/>
                </a:lnTo>
                <a:lnTo>
                  <a:pt x="4059555" y="950594"/>
                </a:lnTo>
                <a:lnTo>
                  <a:pt x="0" y="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31" b="-16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739140" y="8764905"/>
            <a:ext cx="13555028" cy="122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spc="36">
                <a:solidFill>
                  <a:srgbClr val="FFFFFF"/>
                </a:solidFill>
                <a:latin typeface="TT Rounds Condensed Bold"/>
              </a:rPr>
              <a:t>ABNT NBR ISO 9001:2015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4" y="940332"/>
            <a:ext cx="5170785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4467576" y="2888514"/>
            <a:ext cx="13611719" cy="6557311"/>
          </a:xfrm>
          <a:custGeom>
            <a:avLst/>
            <a:gdLst/>
            <a:ahLst/>
            <a:cxnLst/>
            <a:rect l="l" t="t" r="r" b="b"/>
            <a:pathLst>
              <a:path w="13611719" h="6557311">
                <a:moveTo>
                  <a:pt x="0" y="0"/>
                </a:moveTo>
                <a:lnTo>
                  <a:pt x="13611719" y="0"/>
                </a:lnTo>
                <a:lnTo>
                  <a:pt x="13611719" y="6557312"/>
                </a:lnTo>
                <a:lnTo>
                  <a:pt x="0" y="6557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96" r="-19" b="-69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0" y="2602764"/>
            <a:ext cx="4281993" cy="698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2100" u="none" strike="noStrike" spc="19">
                <a:solidFill>
                  <a:srgbClr val="004AAD"/>
                </a:solidFill>
                <a:latin typeface="Calibri (MS) Bold"/>
              </a:rPr>
              <a:t>O SGQ RISOTERM É O CONJUNTO DE INFORMAÇÃO DOCUMENTADA DA EMPRESA. É COMPOSTO POR 44 MANUAIS E 232 ANEXOS QUE FAZ O MAPEAMENTO DA ORGANIZAÇÃO. FORNECE SUAS DIRETRIZES, REGRAS, PROCEDIMENTOS E TODOS OS MODELOS DE DOCUMENTOS NECESSÁRIOS AO FUNCIONAMENTO DA EMPRESA.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endParaRPr lang="en-US" sz="2100" u="none" strike="noStrike" spc="19">
              <a:solidFill>
                <a:srgbClr val="004AAD"/>
              </a:solidFill>
              <a:latin typeface="Calibri (MS)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225947" y="3123690"/>
            <a:ext cx="15244652" cy="513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É O MANUAL QUE FORNECE INFORMAÇÕES PRELIMINARES PARA O MELHOR ENTENDIMENTO DO SGQ;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DESCREVE O ESCOPO E A ABRANGÊNCIA DO SGQ DENTRO DA ORGANIZAÇÃO;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DE FORMA COMPLEMENTAR, DEIXA EXPLÍCITO O QUE NÃO SE APLICA;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FORNECE AS PRINCIPAIS DIRETRIZES PARA QUE O SGQ SEJA IMPLANTADO E COMUNICADO.</a:t>
            </a: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801091">
            <a:off x="1047201" y="2819161"/>
            <a:ext cx="7397978" cy="6170044"/>
          </a:xfrm>
          <a:custGeom>
            <a:avLst/>
            <a:gdLst/>
            <a:ahLst/>
            <a:cxnLst/>
            <a:rect l="l" t="t" r="r" b="b"/>
            <a:pathLst>
              <a:path w="7397978" h="6170044">
                <a:moveTo>
                  <a:pt x="0" y="0"/>
                </a:moveTo>
                <a:lnTo>
                  <a:pt x="7397978" y="0"/>
                </a:lnTo>
                <a:lnTo>
                  <a:pt x="7397978" y="6170044"/>
                </a:lnTo>
                <a:lnTo>
                  <a:pt x="0" y="6170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10872" y="940332"/>
            <a:ext cx="6321158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MANUAL DA QUALIDADE - MQ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225947" y="4234860"/>
            <a:ext cx="15244652" cy="3843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BUSCA DEFINIR OS PRINCÍPIOS ÉTICOS QUE EMBASAM TODAS AS ATIVIDADES INTERNAS E EXTERNAS RELACIONADAS À ORGANIZAÇÃO;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ENUMERA E EXPLICITA OS ASPECTOS NOS QUAIS A RISOTERM SE COMPROMETE A DESENVOLVER UMA CONDUTA PAUTADA NO RESPEITO AOS DIREITOS HUMANOS, PARA ALÉM DAS LEGISLAÇÕES E NORMATIZAÇÕES TÉCNICAS PERTINENTES À ATIVIDADE ECONÔMICA.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710872" y="3771900"/>
            <a:ext cx="4229024" cy="5347042"/>
          </a:xfrm>
          <a:custGeom>
            <a:avLst/>
            <a:gdLst/>
            <a:ahLst/>
            <a:cxnLst/>
            <a:rect l="l" t="t" r="r" b="b"/>
            <a:pathLst>
              <a:path w="4229024" h="5347042">
                <a:moveTo>
                  <a:pt x="0" y="0"/>
                </a:moveTo>
                <a:lnTo>
                  <a:pt x="4229024" y="0"/>
                </a:lnTo>
                <a:lnTo>
                  <a:pt x="4229024" y="5347042"/>
                </a:lnTo>
                <a:lnTo>
                  <a:pt x="0" y="53470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7" name="TextBox 7"/>
          <p:cNvSpPr txBox="1"/>
          <p:nvPr/>
        </p:nvSpPr>
        <p:spPr>
          <a:xfrm>
            <a:off x="710872" y="940332"/>
            <a:ext cx="6321158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CÓDIGO DE ÉTICA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62397" y="2904029"/>
            <a:ext cx="6838276" cy="6838276"/>
          </a:xfrm>
          <a:custGeom>
            <a:avLst/>
            <a:gdLst/>
            <a:ahLst/>
            <a:cxnLst/>
            <a:rect l="l" t="t" r="r" b="b"/>
            <a:pathLst>
              <a:path w="6838276" h="6838276">
                <a:moveTo>
                  <a:pt x="0" y="0"/>
                </a:moveTo>
                <a:lnTo>
                  <a:pt x="6838275" y="0"/>
                </a:lnTo>
                <a:lnTo>
                  <a:pt x="6838275" y="6838276"/>
                </a:lnTo>
                <a:lnTo>
                  <a:pt x="0" y="6838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25947" y="3123690"/>
            <a:ext cx="15244652" cy="513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ESSES DOCUMENTOS CONSTITUEM MANUAIS DE FUNCIONAMENTO DOS DIFERENTES PROCESSOS (SETORES) DA EMPRESA;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INDICAM AS PRINCIPAIS ATIVIDADES DESENVOLVIDAS EM CADA SETOR, BEM COMO SEUS ELEMENTOS DE ENTRADA, SEUS PROCESSOS E AS SAÍDAS;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CONSTAM EM SEUS ANEXOS OS FORMULÁRIOS DE BASE PARA A EXECUÇÃO DE CADA ATIVIDADE;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SÃO OS DOCUMENTOS PENSADOS E ELABORADOS PARA ATENDER DIRETAMENTE AOS REQUISITOS DA ABNT NBR ISO 9001:2015.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10872" y="940332"/>
            <a:ext cx="9831275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PROCEDIMENTO DA QUALIDADE RISOTERM - PQR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225947" y="3957535"/>
            <a:ext cx="15244652" cy="513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É A PARTE DA DOCUMENTAÇÃO QUE BUSCA LEVAR O SGQ RISOTERM PARA FORA DAS DEPENDÊNCIAS DA EMPRESA;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ESCLARECE AS PRÁTICAS DA QUALIDADE QUE DEVEM SER PRATICADAS NAS INSTALAÇÕES DOS NOSSOS CLIENTES;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BUSCAM DESCREVER OS CONTRATOS DAS OBRAS, TRAZENDO TODAS AS INFORMAÇÕES E CARACTERÍSTICAS ESPECÍFICAS DE CADA UMA, DESDE A NATUREZA DOS SERVIÇOS REALIZADOS EM CADA UMA ATÉ A INFRAESTRUTURA E RECURSOS DISPONÍVEIS.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555940" y="2990569"/>
            <a:ext cx="6695167" cy="6707362"/>
          </a:xfrm>
          <a:custGeom>
            <a:avLst/>
            <a:gdLst/>
            <a:ahLst/>
            <a:cxnLst/>
            <a:rect l="l" t="t" r="r" b="b"/>
            <a:pathLst>
              <a:path w="6695167" h="6707362">
                <a:moveTo>
                  <a:pt x="0" y="0"/>
                </a:moveTo>
                <a:lnTo>
                  <a:pt x="6695168" y="0"/>
                </a:lnTo>
                <a:lnTo>
                  <a:pt x="6695168" y="6707362"/>
                </a:lnTo>
                <a:lnTo>
                  <a:pt x="0" y="6707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10872" y="940332"/>
            <a:ext cx="9831275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PLANO DE QUALIDADE DA OBRA - PQO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348740" y="4027878"/>
            <a:ext cx="15244652" cy="513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DOCUMENTOS QUE DESCREVEM PROCEDIMENTOS CHAVE PARA O BOM FUNCIONAMENTO DA ORGANIZAÇÃO;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FORNECEM EM SEUS ANEXOS A DOCUMENTAÇÃO NECESSÁRIA PARA SUA EXECUÇÃO ADEQUADA;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SÃO MAIS ESPECÍFICOS DO QUE OS PQR, DIRECIONANDO AS ORIENTAÇÕES PARA UM PROCEDIMENTO EM ESPECÍFICO, TAL COMO OS CONCEITOS RELACIONADOS E OS PRINCIPAIS RESPONSÁVEIS.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3601968"/>
            <a:ext cx="5630900" cy="5910296"/>
          </a:xfrm>
          <a:custGeom>
            <a:avLst/>
            <a:gdLst/>
            <a:ahLst/>
            <a:cxnLst/>
            <a:rect l="l" t="t" r="r" b="b"/>
            <a:pathLst>
              <a:path w="5630900" h="5910296">
                <a:moveTo>
                  <a:pt x="0" y="0"/>
                </a:moveTo>
                <a:lnTo>
                  <a:pt x="5630900" y="0"/>
                </a:lnTo>
                <a:lnTo>
                  <a:pt x="5630900" y="5910295"/>
                </a:lnTo>
                <a:lnTo>
                  <a:pt x="0" y="59102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10872" y="940332"/>
            <a:ext cx="9831275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PROCEDIMENTO RISOTERM - PR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80429" y="2971964"/>
            <a:ext cx="15244652" cy="643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SÃO FOLHAS DE INSTRUÇÃO QUE FORNECEM ORIENTAÇÕES PARA A REALIZAÇÃO DE ATIVIDADES EM CAMPO, DESCREVENDO MINUCIOSAMENTE AS ETAPAS DE TRABALHO;</a:t>
            </a: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u="none" strike="noStrike" spc="20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VÃO ATUAR PARA GARANTIR A PADRONIZAÇÃO E CONFORMIDADE NA FRENTE DE SERVIÇO;</a:t>
            </a: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u="none" strike="noStrike" spc="20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DETALHAM OS ASPECTOS NECESSÁRIOS QUE PRECISAM SER ATENDIDOS PARA QUE O TRABALHO SEJA REALIZADO DE FORMA EFICIENTE E SEGURA;</a:t>
            </a: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u="none" strike="noStrike" spc="20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ORIENTAM A INFORMAÇÃO EM OUTRAS FONTES, INDICANDO A CONSULTA EM DOCUMENTOS DO FABRICANTE, QUANDO APLICÁVEL.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238071">
            <a:off x="7186145" y="3481641"/>
            <a:ext cx="3915706" cy="5214621"/>
          </a:xfrm>
          <a:custGeom>
            <a:avLst/>
            <a:gdLst/>
            <a:ahLst/>
            <a:cxnLst/>
            <a:rect l="l" t="t" r="r" b="b"/>
            <a:pathLst>
              <a:path w="3915706" h="5214621">
                <a:moveTo>
                  <a:pt x="0" y="0"/>
                </a:moveTo>
                <a:lnTo>
                  <a:pt x="3915706" y="0"/>
                </a:lnTo>
                <a:lnTo>
                  <a:pt x="3915706" y="5214621"/>
                </a:lnTo>
                <a:lnTo>
                  <a:pt x="0" y="5214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10872" y="940332"/>
            <a:ext cx="9831275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NOSSO SGQ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INSTRUÇÃO DE TRABALHO - 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366993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48740" y="4043878"/>
            <a:ext cx="15244652" cy="513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CONFORME DITO ANTERIORMENTE NESTA APRESENTAÇÃO, A ESSÊNCIA DA ABNT NBR ISO 9001:2015 ESTÁ NA PRODUÇÃO, DOCUMENTAÇÃO E DIVULGAÇÃO DE INFORMAÇÕES A RESPEITO DOS PROCESSOS QUE ENVOLVEM A ORGANIZAÇÃO;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ISTO É ALCANÇADO ATRAVÉS DE UM SGQ;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TAL COMO VIMOS, O SGQ RISOTERM CONSISTE EM INFORMAÇÕES DOCUMENTADAS TEXTUALMENTE (POR ESCRITO).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1238071">
            <a:off x="7186145" y="3481641"/>
            <a:ext cx="3915706" cy="5214621"/>
          </a:xfrm>
          <a:custGeom>
            <a:avLst/>
            <a:gdLst/>
            <a:ahLst/>
            <a:cxnLst/>
            <a:rect l="l" t="t" r="r" b="b"/>
            <a:pathLst>
              <a:path w="3915706" h="5214621">
                <a:moveTo>
                  <a:pt x="0" y="0"/>
                </a:moveTo>
                <a:lnTo>
                  <a:pt x="3915706" y="0"/>
                </a:lnTo>
                <a:lnTo>
                  <a:pt x="3915706" y="5214621"/>
                </a:lnTo>
                <a:lnTo>
                  <a:pt x="0" y="5214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6" name="Freeform 6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10873" y="940332"/>
            <a:ext cx="1370027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91468" y="4886874"/>
            <a:ext cx="3747738" cy="139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 spc="25">
                <a:solidFill>
                  <a:srgbClr val="FFFFFF"/>
                </a:solidFill>
                <a:latin typeface="TT Rounds Condensed Bold"/>
              </a:rPr>
              <a:t>MANUAL DA QUALIDADE (MQ)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42648" y="3827406"/>
            <a:ext cx="8857882" cy="254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É O DOCUMENTO FORMAL QUE FORNECE INFORMAÇÕES PRELIMINARES PARA MELHOR ENTENDIMENTO DO SGQ.</a:t>
            </a:r>
          </a:p>
          <a:p>
            <a:pPr algn="ctr">
              <a:lnSpc>
                <a:spcPts val="517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42647" y="7194272"/>
            <a:ext cx="9062880" cy="190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4.3 ESCOPO DO SGQ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5.5.1 DESENVOLVENDO A POLÍTICA DA QUALIDADE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5.2.2 COMUNICANDO A POLÍTICA DA QUALIDADE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29200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91468" y="4886874"/>
            <a:ext cx="3747738" cy="145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 spc="25">
                <a:solidFill>
                  <a:srgbClr val="FFFFFF"/>
                </a:solidFill>
                <a:latin typeface="TT Rounds Condensed Bold"/>
              </a:rPr>
              <a:t>PQR 001 (Rev.002) Contexto Organizacional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27626" y="3502394"/>
            <a:ext cx="8857882" cy="254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DETERMINA, DEFINE E DESCREVE O CONTEXTO DA ORGANIZAÇÃO, DESCREVENDO SUAS RELAÇÕES INTERPESSOAIS INTERNAS E EXTERNAS, ASSIM COMO AS DEVIDAS RESPONSABILIDADES.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endParaRPr lang="en-US" sz="2154" u="none" strike="noStrike" spc="20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317396" y="7325061"/>
            <a:ext cx="9062880" cy="190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4.1 Entendendo a organização e seu contexto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4.2 Necessidades e expectativas das partes interessadas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4.4 SGQ e seus processos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1469165" y="4071297"/>
            <a:ext cx="4772043" cy="5187003"/>
          </a:xfrm>
          <a:custGeom>
            <a:avLst/>
            <a:gdLst/>
            <a:ahLst/>
            <a:cxnLst/>
            <a:rect l="l" t="t" r="r" b="b"/>
            <a:pathLst>
              <a:path w="4772043" h="5187003">
                <a:moveTo>
                  <a:pt x="0" y="0"/>
                </a:moveTo>
                <a:lnTo>
                  <a:pt x="4772043" y="0"/>
                </a:lnTo>
                <a:lnTo>
                  <a:pt x="4772043" y="5187003"/>
                </a:lnTo>
                <a:lnTo>
                  <a:pt x="0" y="5187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91440" y="937686"/>
            <a:ext cx="5211400" cy="59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OBJETIVOS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8009" y="2833671"/>
            <a:ext cx="9218089" cy="48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4"/>
              </a:lnSpc>
            </a:pPr>
            <a:r>
              <a:rPr lang="en-US" sz="2778" spc="26" dirty="0">
                <a:solidFill>
                  <a:srgbClr val="004AAD"/>
                </a:solidFill>
                <a:latin typeface="Calibri (MS) Bold"/>
              </a:rPr>
              <a:t>ESTA APRESENTAÇÃO TEM COMO OBJETIVO ESCLARECER: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8011" y="3741277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8"/>
              </a:lnSpc>
              <a:spcBef>
                <a:spcPct val="0"/>
              </a:spcBef>
            </a:pPr>
            <a:r>
              <a:rPr lang="en-US" sz="2400" u="none" strike="noStrike" spc="22">
                <a:solidFill>
                  <a:srgbClr val="004AAD"/>
                </a:solidFill>
                <a:latin typeface="Calibri (MS) Bold"/>
              </a:rPr>
              <a:t>O PERFIL DA ORGANIZAÇÃO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011" y="4509367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8"/>
              </a:lnSpc>
              <a:spcBef>
                <a:spcPct val="0"/>
              </a:spcBef>
            </a:pPr>
            <a:r>
              <a:rPr lang="en-US" sz="2400" u="none" strike="noStrike" spc="22">
                <a:solidFill>
                  <a:srgbClr val="004AAD"/>
                </a:solidFill>
                <a:latin typeface="Calibri (MS) Bold"/>
              </a:rPr>
              <a:t>O QUE É A ISO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8011" y="5277458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A NORMA ABNT NBR ISO 9001:2015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8011" y="6045549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O CONCEITO DE QUALIDADE SEGUNDO ESTA NORMA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8009" y="6813639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COMO GERIR A QUALIDADE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8011" y="7581730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O QUE É UM SISTEMA DE GESTÃO DA QUALIDADE (SGQ)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8011" y="8349821"/>
            <a:ext cx="11093418" cy="4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O SGQ RISOTERM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68649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91468" y="4886874"/>
            <a:ext cx="3747738" cy="2078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 spc="25">
                <a:solidFill>
                  <a:srgbClr val="FFFFFF"/>
                </a:solidFill>
                <a:latin typeface="TT Rounds Condensed Bold"/>
              </a:rPr>
              <a:t>PQR 002 (Rev.06) Auditorias do Sistema de Qualidade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42648" y="3520316"/>
            <a:ext cx="8857882" cy="254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DESCREVE A METODOLOGIA ADOTADA PELA RISOTERM NO PLANEJAMENTO E EXECUÇÃO DAS AUDITORIAS DA QUALIDADE PARA VERIFICAR O GRAU DE ATENDIMENTO À NORMA E A EFETIVIDADE DO SGQ.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03205" y="7642989"/>
            <a:ext cx="9062880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9.2 (SUB-ITENS 9.2.1 E 9.2.2) AUDITORIA INTERNA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0787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4545699"/>
            <a:ext cx="3747738" cy="270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 spc="25">
                <a:solidFill>
                  <a:srgbClr val="FFFFFF"/>
                </a:solidFill>
                <a:latin typeface="TT Rounds Condensed Bold"/>
              </a:rPr>
              <a:t>PQR 003 (Rev. 04)         Não Conformidade, Produto Não Conforme e Ações Corretivas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42648" y="3555040"/>
            <a:ext cx="8857882" cy="254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ESTABELECER E DESCREVER OS PROCEDIMENTOS QUE DEVEM SER ADOTADOS PARA O TRATAMENTO DA NÃO CONFORMIDADE, DESDE A IDENTIFICAÇÃO DA MESMA ATÉ A EXECUÇÃO DAS AÇÕES CORRETIVAS.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03205" y="7642989"/>
            <a:ext cx="9062880" cy="125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10.2 NÃO CONFORMIDADE E AÇÃO CORRETIVA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58028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5119207"/>
            <a:ext cx="3747738" cy="145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 spc="25">
                <a:solidFill>
                  <a:srgbClr val="FFFFFF"/>
                </a:solidFill>
                <a:latin typeface="TT Rounds Condensed Bold"/>
              </a:rPr>
              <a:t>PQR 004 (Rev.06)   Relação com Clientes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08203" y="3762789"/>
            <a:ext cx="8857882" cy="125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FORNECE ORIENTAÇÕES SOBRE O PROCESSO DE INTERAÇÃO E RELACIONAMENTO DA ORGANIZAÇÃO COM SEUS CLIENTES.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05703" y="7230630"/>
            <a:ext cx="9062880" cy="20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3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5.1.2 FOCO NO CLIENTE</a:t>
            </a:r>
          </a:p>
          <a:p>
            <a:pPr algn="l">
              <a:lnSpc>
                <a:spcPts val="3253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8.2.1 COMUNICAÇÃO COM O CLIENTE</a:t>
            </a:r>
          </a:p>
          <a:p>
            <a:pPr algn="l">
              <a:lnSpc>
                <a:spcPts val="3253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8.2.2 DETERMINAÇÃO DE REQUISITOS RELATIVOS A PRODUTOS E SERVIÇOS</a:t>
            </a:r>
          </a:p>
          <a:p>
            <a:pPr algn="l">
              <a:lnSpc>
                <a:spcPts val="3253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8.2.3 ANÁLISE CRÍTICA DE REQUISITOS RELATIVOS A PRODUTOS E SERVIÇOS</a:t>
            </a:r>
          </a:p>
          <a:p>
            <a:pPr marL="0" lvl="0" indent="0" algn="l">
              <a:lnSpc>
                <a:spcPts val="3253"/>
              </a:lnSpc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9.1.2 SATISFAÇÃO DO CLIENTE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5339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4642035"/>
            <a:ext cx="3747738" cy="241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005 (Rev.06)       Controle de Informações Documentadas, Requisitos Legais e Outros Requisitos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25128" y="3513654"/>
            <a:ext cx="8857882" cy="190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ESTABELECE A SISTEMÁTICA A SER ADOTADA PARA A DOCUMENTAÇÃO DA INFORMAÇÃO. ORIENTA DESDE A PRODUÇÃO DE DOCUMENTOS ATÉ O ARQUIVAMENTO, TEMPO DE RETENÇÃO E DESCARTE.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25128" y="7632374"/>
            <a:ext cx="9062880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7.5 INFORMAÇÃO DOCUMENTADA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6856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4642035"/>
            <a:ext cx="3747738" cy="241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006 (Rev.03)      Objetivos da Qualidade, monitoramento e Análise Crítica da Direção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25127" y="3502394"/>
            <a:ext cx="8857882" cy="254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É O PROCEDIMENTO QUE ESTABELECE A FORMA DE MONITORAR O SGQ, SEUS OBJETIVOS E METAS, GERA INDICADORES E ESTABELECE CRITÉRIOS PARA ANÁLISE CRÍTICA.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25128" y="7315279"/>
            <a:ext cx="9062880" cy="125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6.1 AÇÕES PARA ABORDAR RISCOS E OPORTUNIDADES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6.2 OBJETIVOS DA QUALIDADE E PLANEJAMENTO PARA ALCANÇÁ-LOS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65615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5255899"/>
            <a:ext cx="3747738" cy="125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007 (Rev.05) Comunicação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49726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85137" y="3698634"/>
            <a:ext cx="8857882" cy="225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ESTABELECE A SISTEMÁTICA QUE DEVE SER ADOTADA PARA A COMUNICAÇÃO COM AS PARTES INTERESSADAS. ISSO INCLUI OS CLIENTES (PQR 004) ASSIM COMO TAMBÉM COLABORADORES INTERNOS, PRESTADORES DE SERVIÇO, FORNECEDORES, ÓRGÃOS GOVERNAMENTAIS ETC.</a:t>
            </a:r>
          </a:p>
          <a:p>
            <a:pPr marL="0" lvl="0" indent="0" algn="l">
              <a:lnSpc>
                <a:spcPts val="2951"/>
              </a:lnSpc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2859" y="6157878"/>
            <a:ext cx="9447417" cy="6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03205" y="7315279"/>
            <a:ext cx="9062880" cy="125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7.3 CONSCIENTIZAÇÃO</a:t>
            </a:r>
          </a:p>
          <a:p>
            <a:pPr marL="0" lvl="0" indent="0" algn="l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7.4 COMUNICAÇÃO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2304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4991100"/>
            <a:ext cx="3747738" cy="1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008 (Rev.04) Manutenção, Inspeção e Calibração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70681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03205" y="3810877"/>
            <a:ext cx="8857882" cy="151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ORIENTAR O PLANEJAMENTO, EXECUÇÃO E CONTROLE DE INSPEÇÕES E MANUTENÇÕES PERIÓDICAS DE INSTALAÇÕES, EQUIPAMENTOS, FERRAMENTAS, INSTRUMENTOS, EPI’S, EPC’S DA ORGANIZAÇÃO E DE TERCEIROS, QUANDO APLICÁVEL.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36742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03205" y="7541440"/>
            <a:ext cx="9062880" cy="11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7.1.3 INFRAESTRUTURA</a:t>
            </a:r>
          </a:p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7.1.5 RECURSOS DE MONITORAMENTO E MEDIÇÃO</a:t>
            </a: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8.5.3 PROPRIEDADE PERTENCENTE A CLIENTES OU PROVEDORES EXTERNOS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6856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4778846"/>
            <a:ext cx="3747738" cy="1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009 (Rev.05)   Aquisição, Seleção e Avaliação de Fornecedores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70681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56115" y="3972339"/>
            <a:ext cx="8857882" cy="77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DEFINE OS CRITÉRIOS A SEREM ADOTADOS NAS TRATATIVAS DE PRODUTOS, SERVIÇOS E PROCESSOS PROVIDOS POR TERCEIROS.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36742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73040" y="7603606"/>
            <a:ext cx="9062880" cy="77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8.4 CONTROLE DE PROCESSOS, PRODUTOS E SERVIÇOS PROVIDOS EXTERNAMENTE.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3822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7" y="5181888"/>
            <a:ext cx="3747738" cy="10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010 (Rev.07)          Gestão de Recursos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70681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08203" y="3972339"/>
            <a:ext cx="8857882" cy="11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FORNECE ORIENTAÇÕES PARA A GESTÃO DOS RECURSOS QUE IMPACTAM NA QUALIDADE DO PRODUTO FINAL. PROMOVE EDUCAÇÃO, TREINAMENTO E CONSCIENTIZAÇÃO AOS COLABORADORES.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36742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03205" y="7056692"/>
            <a:ext cx="9062880" cy="225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5.1 LIDERANÇA E COMPROMENTIMENTO (SUB-ITEM 5.1.1 GENERALIDADES)</a:t>
            </a:r>
          </a:p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5.3 PAPÉIS, RESPONSABILIDADE E AUTORIDADES ORGANIZACIONAIS</a:t>
            </a:r>
          </a:p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7.1 RECURSOS (SUB-ITENS 7.1.1 GENERALIDADES, 7.1.2 PESSOAS, 7.1.4 AMBIENTE PARA A OPERAÇÃO DOS PROCESSOS, 7.1.6 CONHECIMENTO ORGANIZACIONAL)</a:t>
            </a: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7.2 COMPETÊNCIA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3822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4642035"/>
            <a:ext cx="3747738" cy="241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011 (Rev.05) Planejamento, Gerenciamento e Controle do Serviço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70681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05703" y="4021805"/>
            <a:ext cx="8857882" cy="77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DESCREVE E ESTABELECE O PROCESSO DE PLANEJAMENTO E CONTROLE PARA GERENCIAMENTO DO DOS CONTRATOS.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36742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05703" y="7390643"/>
            <a:ext cx="9062880" cy="185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8.1 PLANEJAMENTO E CONTROLE OPERACIONAIS</a:t>
            </a:r>
          </a:p>
          <a:p>
            <a:pPr algn="l">
              <a:lnSpc>
                <a:spcPts val="204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8.2.4 MUDANÇAS NOS REQUISITOS PARA PRODUTOS E SERVIÇOS</a:t>
            </a:r>
          </a:p>
          <a:p>
            <a:pPr algn="l">
              <a:lnSpc>
                <a:spcPts val="204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8.4 CONTROLE DE PROCESSOS, PRODUTOS E SERVIÇOS PROVIDOS EXTERNAMENTE</a:t>
            </a:r>
          </a:p>
          <a:p>
            <a:pPr algn="l">
              <a:lnSpc>
                <a:spcPts val="204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8.5 PRODUÇÃO E PROVISÃO DE SERVIÇO</a:t>
            </a:r>
          </a:p>
          <a:p>
            <a:pPr marL="0" lvl="0" indent="0" algn="l">
              <a:lnSpc>
                <a:spcPts val="2046"/>
              </a:lnSpc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8.5 PRODUÇÃO E PROVISÃO DE SERVIÇO (SUB-ITENS 8.5.1, 8.5.2, 8.5.4, 8.5.5 E 8.5.6)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348740" y="2810481"/>
            <a:ext cx="15244652" cy="5608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1" lvl="1" indent="-217171" algn="just">
              <a:lnSpc>
                <a:spcPts val="576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A ORGANIZAÇÃO FOI FUNDADA EM 14 DE JULHO DE 1997 POR PAULO ROBERTO GOMES MESQUITA.</a:t>
            </a:r>
          </a:p>
          <a:p>
            <a:pPr marL="434341" lvl="1" indent="-217171" algn="just">
              <a:lnSpc>
                <a:spcPts val="5760"/>
              </a:lnSpc>
            </a:pPr>
            <a:endParaRPr lang="en-US" sz="2400" spc="22">
              <a:solidFill>
                <a:srgbClr val="004AAD"/>
              </a:solidFill>
              <a:latin typeface="Calibri (MS) Bold"/>
            </a:endParaRPr>
          </a:p>
          <a:p>
            <a:pPr marL="434341" lvl="1" indent="-217171" algn="just">
              <a:lnSpc>
                <a:spcPts val="576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DESDE ENTÃO, A REGIÃO PREDOMINANTE DE ATUAÇÃO TEM SIDO NO NORDESTE, E O ESCOPO DAS ATIVIDADES COMPREENDEM SERVIÇOS DE ISOLAMENTO TÉRMICO E REVESTIMENTO REFRATÁRIO NA INDÚSTRIA QUÍMICA, PETROQUÍMICA, METALURGIA, SIDERURGIA E CELULOSE.</a:t>
            </a:r>
          </a:p>
          <a:p>
            <a:pPr marL="434341" lvl="1" indent="-217171" algn="just">
              <a:lnSpc>
                <a:spcPts val="5760"/>
              </a:lnSpc>
            </a:pPr>
            <a:endParaRPr lang="en-US" sz="2400" spc="22">
              <a:solidFill>
                <a:srgbClr val="004AAD"/>
              </a:solidFill>
              <a:latin typeface="Calibri (MS) Bold"/>
            </a:endParaRPr>
          </a:p>
          <a:p>
            <a:pPr marL="434341" lvl="1" indent="-217171" algn="just">
              <a:lnSpc>
                <a:spcPts val="576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POSSUI A CERTIFICAÇÃO NA ISO 9001 DESDE 2004.</a:t>
            </a:r>
          </a:p>
          <a:p>
            <a:pPr marL="488632" lvl="1" indent="-244316" algn="just">
              <a:lnSpc>
                <a:spcPts val="3240"/>
              </a:lnSpc>
            </a:pPr>
            <a:endParaRPr lang="en-US" sz="2400" spc="22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91440" y="937686"/>
            <a:ext cx="5211400" cy="59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PERFIL DA ORGANIZAÇÃO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3822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7" y="5181888"/>
            <a:ext cx="3747738" cy="10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012 (Rev.02)          Gestão de Mudanças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70681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08203" y="3972339"/>
            <a:ext cx="8857882" cy="11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DEFINE CRITÉRIOS QUE DEVEM SER LEVADOS EM CONSIDERAÇÃO PARA QUE SEJAM REALIZADAS AS MUDANÇAS NO SISTEMA DE GESTÃO, QUANDO NECESSÁRIO.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36742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03205" y="7732580"/>
            <a:ext cx="9062880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6.3 PLANEJAMENTO DE MUDANÇAS.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3" y="940332"/>
            <a:ext cx="1486856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ATENDEMOS A ABNT NBR ISO 9001:2015?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410200" y="2725385"/>
            <a:ext cx="8433128" cy="7436485"/>
          </a:xfrm>
          <a:custGeom>
            <a:avLst/>
            <a:gdLst/>
            <a:ahLst/>
            <a:cxnLst/>
            <a:rect l="l" t="t" r="r" b="b"/>
            <a:pathLst>
              <a:path w="8433128" h="7436485">
                <a:moveTo>
                  <a:pt x="0" y="0"/>
                </a:moveTo>
                <a:lnTo>
                  <a:pt x="8433127" y="0"/>
                </a:lnTo>
                <a:lnTo>
                  <a:pt x="8433127" y="7436486"/>
                </a:lnTo>
                <a:lnTo>
                  <a:pt x="0" y="7436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380511" y="4297004"/>
            <a:ext cx="4454628" cy="3661902"/>
            <a:chOff x="0" y="0"/>
            <a:chExt cx="5939504" cy="488253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914136" cy="5379339"/>
            </a:xfrm>
            <a:custGeom>
              <a:avLst/>
              <a:gdLst/>
              <a:ahLst/>
              <a:cxnLst/>
              <a:rect l="l" t="t" r="r" b="b"/>
              <a:pathLst>
                <a:path w="5914136" h="5379339">
                  <a:moveTo>
                    <a:pt x="0" y="0"/>
                  </a:moveTo>
                  <a:lnTo>
                    <a:pt x="5914136" y="0"/>
                  </a:lnTo>
                  <a:lnTo>
                    <a:pt x="5914136" y="3895090"/>
                  </a:lnTo>
                  <a:cubicBezTo>
                    <a:pt x="2957068" y="3895090"/>
                    <a:pt x="2957068" y="5379339"/>
                    <a:pt x="0" y="453605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939536" cy="4820539"/>
            </a:xfrm>
            <a:custGeom>
              <a:avLst/>
              <a:gdLst/>
              <a:ahLst/>
              <a:cxnLst/>
              <a:rect l="l" t="t" r="r" b="b"/>
              <a:pathLst>
                <a:path w="5939536" h="4820539">
                  <a:moveTo>
                    <a:pt x="12700" y="0"/>
                  </a:moveTo>
                  <a:lnTo>
                    <a:pt x="5926836" y="0"/>
                  </a:lnTo>
                  <a:cubicBezTo>
                    <a:pt x="5933821" y="0"/>
                    <a:pt x="5939536" y="5715"/>
                    <a:pt x="5939536" y="12700"/>
                  </a:cubicBezTo>
                  <a:lnTo>
                    <a:pt x="5939536" y="3907790"/>
                  </a:lnTo>
                  <a:cubicBezTo>
                    <a:pt x="5939536" y="3914775"/>
                    <a:pt x="5933821" y="3920490"/>
                    <a:pt x="5926836" y="3920490"/>
                  </a:cubicBezTo>
                  <a:cubicBezTo>
                    <a:pt x="4656582" y="3920490"/>
                    <a:pt x="3933317" y="4194683"/>
                    <a:pt x="3285236" y="4440428"/>
                  </a:cubicBezTo>
                  <a:cubicBezTo>
                    <a:pt x="2760091" y="4639564"/>
                    <a:pt x="2283079" y="4820539"/>
                    <a:pt x="1605280" y="4820539"/>
                  </a:cubicBezTo>
                  <a:cubicBezTo>
                    <a:pt x="1175004" y="4820539"/>
                    <a:pt x="664337" y="4747641"/>
                    <a:pt x="9271" y="4560824"/>
                  </a:cubicBezTo>
                  <a:cubicBezTo>
                    <a:pt x="3810" y="4559300"/>
                    <a:pt x="0" y="4554347"/>
                    <a:pt x="0" y="454863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548759"/>
                  </a:lnTo>
                  <a:lnTo>
                    <a:pt x="12700" y="4548759"/>
                  </a:lnTo>
                  <a:lnTo>
                    <a:pt x="16129" y="4536567"/>
                  </a:lnTo>
                  <a:cubicBezTo>
                    <a:pt x="669544" y="4722876"/>
                    <a:pt x="1177798" y="4795266"/>
                    <a:pt x="1605153" y="4795266"/>
                  </a:cubicBezTo>
                  <a:cubicBezTo>
                    <a:pt x="2277872" y="4795266"/>
                    <a:pt x="2751074" y="4615942"/>
                    <a:pt x="3276092" y="4416806"/>
                  </a:cubicBezTo>
                  <a:cubicBezTo>
                    <a:pt x="3925189" y="4170680"/>
                    <a:pt x="4651883" y="3895217"/>
                    <a:pt x="5926709" y="3895217"/>
                  </a:cubicBezTo>
                  <a:lnTo>
                    <a:pt x="5926709" y="3907917"/>
                  </a:lnTo>
                  <a:lnTo>
                    <a:pt x="5914009" y="3907917"/>
                  </a:lnTo>
                  <a:lnTo>
                    <a:pt x="5914009" y="12700"/>
                  </a:lnTo>
                  <a:lnTo>
                    <a:pt x="5926709" y="12700"/>
                  </a:lnTo>
                  <a:lnTo>
                    <a:pt x="592670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3956" y="5174058"/>
            <a:ext cx="3747738" cy="1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spc="22">
                <a:solidFill>
                  <a:srgbClr val="FFFFFF"/>
                </a:solidFill>
                <a:latin typeface="TT Rounds Condensed Bold"/>
              </a:rPr>
              <a:t>PQR 013 (Rev.00) Confiabilidade dos Processos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859" y="270681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NO QUE CONSISTE: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27132" y="3457537"/>
            <a:ext cx="9615027" cy="2328236"/>
            <a:chOff x="0" y="0"/>
            <a:chExt cx="12820036" cy="31043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03205" y="3810877"/>
            <a:ext cx="8857882" cy="151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CRIADO NO ANO DE 2024, ESTE PROCEDIMENTO ESTABELECE A SISTEMÁTICA PARA MAPEAMENTO, MONITORAMENTO E ACOMPANHAMENTO DOS SERVIÇOS DE CAMPO NAS PRINCIPAIS DISCIPLINAS DE ATIVIDADE DA ORGANIZAÇÃO.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2859" y="6367428"/>
            <a:ext cx="9447417" cy="4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ITENS DA NORMA APLICÁVEIS: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7132" y="7118148"/>
            <a:ext cx="9615027" cy="2328236"/>
            <a:chOff x="0" y="0"/>
            <a:chExt cx="12820036" cy="31043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20015" cy="3104261"/>
            </a:xfrm>
            <a:custGeom>
              <a:avLst/>
              <a:gdLst/>
              <a:ahLst/>
              <a:cxnLst/>
              <a:rect l="l" t="t" r="r" b="b"/>
              <a:pathLst>
                <a:path w="12820015" h="3104261">
                  <a:moveTo>
                    <a:pt x="19050" y="0"/>
                  </a:moveTo>
                  <a:lnTo>
                    <a:pt x="12285091" y="0"/>
                  </a:lnTo>
                  <a:cubicBezTo>
                    <a:pt x="12290172" y="0"/>
                    <a:pt x="12294870" y="2032"/>
                    <a:pt x="12298553" y="5461"/>
                  </a:cubicBezTo>
                  <a:lnTo>
                    <a:pt x="12814427" y="516509"/>
                  </a:lnTo>
                  <a:cubicBezTo>
                    <a:pt x="12817983" y="520065"/>
                    <a:pt x="12820015" y="525018"/>
                    <a:pt x="12820015" y="530098"/>
                  </a:cubicBezTo>
                  <a:lnTo>
                    <a:pt x="12820015" y="3085211"/>
                  </a:lnTo>
                  <a:lnTo>
                    <a:pt x="12800965" y="3085211"/>
                  </a:lnTo>
                  <a:lnTo>
                    <a:pt x="12800965" y="3066161"/>
                  </a:lnTo>
                  <a:lnTo>
                    <a:pt x="12800965" y="3085211"/>
                  </a:lnTo>
                  <a:lnTo>
                    <a:pt x="12800965" y="3104261"/>
                  </a:lnTo>
                  <a:lnTo>
                    <a:pt x="534924" y="3104261"/>
                  </a:lnTo>
                  <a:cubicBezTo>
                    <a:pt x="529844" y="3104261"/>
                    <a:pt x="525145" y="3102229"/>
                    <a:pt x="521462" y="3098800"/>
                  </a:cubicBezTo>
                  <a:lnTo>
                    <a:pt x="5588" y="2587752"/>
                  </a:lnTo>
                  <a:cubicBezTo>
                    <a:pt x="2032" y="2584196"/>
                    <a:pt x="0" y="2579243"/>
                    <a:pt x="0" y="2574163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574163"/>
                  </a:lnTo>
                  <a:lnTo>
                    <a:pt x="19050" y="2574163"/>
                  </a:lnTo>
                  <a:lnTo>
                    <a:pt x="32512" y="2560574"/>
                  </a:lnTo>
                  <a:lnTo>
                    <a:pt x="548386" y="3071622"/>
                  </a:lnTo>
                  <a:lnTo>
                    <a:pt x="534924" y="3085211"/>
                  </a:lnTo>
                  <a:lnTo>
                    <a:pt x="534924" y="3066161"/>
                  </a:lnTo>
                  <a:lnTo>
                    <a:pt x="12800965" y="3066161"/>
                  </a:lnTo>
                  <a:cubicBezTo>
                    <a:pt x="12811506" y="3066161"/>
                    <a:pt x="12820015" y="3074670"/>
                    <a:pt x="12820015" y="3085211"/>
                  </a:cubicBezTo>
                  <a:cubicBezTo>
                    <a:pt x="12820015" y="3095752"/>
                    <a:pt x="12811506" y="3104261"/>
                    <a:pt x="12800965" y="3104261"/>
                  </a:cubicBezTo>
                  <a:cubicBezTo>
                    <a:pt x="12790424" y="3104261"/>
                    <a:pt x="12781915" y="3095752"/>
                    <a:pt x="12781915" y="3085211"/>
                  </a:cubicBezTo>
                  <a:lnTo>
                    <a:pt x="12781915" y="530098"/>
                  </a:lnTo>
                  <a:lnTo>
                    <a:pt x="12800965" y="530098"/>
                  </a:lnTo>
                  <a:lnTo>
                    <a:pt x="12787503" y="543687"/>
                  </a:lnTo>
                  <a:lnTo>
                    <a:pt x="12271756" y="32639"/>
                  </a:lnTo>
                  <a:lnTo>
                    <a:pt x="12285218" y="19050"/>
                  </a:lnTo>
                  <a:lnTo>
                    <a:pt x="12285218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25128" y="7162905"/>
            <a:ext cx="9062880" cy="209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8.2.3 ANÁLISE CRÍTICA DE REQUISITOS RELATIVOS A PRODUTOS E SERVIÇOS</a:t>
            </a:r>
          </a:p>
          <a:p>
            <a:pPr algn="l">
              <a:lnSpc>
                <a:spcPts val="273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8.4 CONTROLE DE PROCESSOS, PRODUTOS E SERVIÇOS PROVIDOS EXTERNAMENTE</a:t>
            </a:r>
          </a:p>
          <a:p>
            <a:pPr algn="l">
              <a:lnSpc>
                <a:spcPts val="2736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8.5 PRODUÇÃO E PROVISÃO DE SERVIÇO</a:t>
            </a:r>
          </a:p>
          <a:p>
            <a:pPr marL="0" lvl="0" indent="0" algn="l">
              <a:lnSpc>
                <a:spcPts val="2736"/>
              </a:lnSpc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9.1 MONITORAMENTO, MEDIÇÃO, ANÁLISE E AVALIAÇÃO (SUB-ITEM 9.1.1 GENERALIDADES)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4076700"/>
            <a:ext cx="8372338" cy="5608944"/>
          </a:xfrm>
          <a:custGeom>
            <a:avLst/>
            <a:gdLst/>
            <a:ahLst/>
            <a:cxnLst/>
            <a:rect l="l" t="t" r="r" b="b"/>
            <a:pathLst>
              <a:path w="9735868" h="7399260">
                <a:moveTo>
                  <a:pt x="0" y="0"/>
                </a:moveTo>
                <a:lnTo>
                  <a:pt x="9735868" y="0"/>
                </a:lnTo>
                <a:lnTo>
                  <a:pt x="9735868" y="7399260"/>
                </a:lnTo>
                <a:lnTo>
                  <a:pt x="0" y="739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038579" y="4572818"/>
            <a:ext cx="10800000" cy="5112826"/>
          </a:xfrm>
          <a:custGeom>
            <a:avLst/>
            <a:gdLst/>
            <a:ahLst/>
            <a:cxnLst/>
            <a:rect l="l" t="t" r="r" b="b"/>
            <a:pathLst>
              <a:path w="10800000" h="5112826">
                <a:moveTo>
                  <a:pt x="0" y="0"/>
                </a:moveTo>
                <a:lnTo>
                  <a:pt x="10800000" y="0"/>
                </a:lnTo>
                <a:lnTo>
                  <a:pt x="10800000" y="5112826"/>
                </a:lnTo>
                <a:lnTo>
                  <a:pt x="0" y="5112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3494128" y="6583005"/>
            <a:ext cx="962946" cy="387759"/>
            <a:chOff x="0" y="0"/>
            <a:chExt cx="1283928" cy="5170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2032" cy="517017"/>
            </a:xfrm>
            <a:custGeom>
              <a:avLst/>
              <a:gdLst/>
              <a:ahLst/>
              <a:cxnLst/>
              <a:rect l="l" t="t" r="r" b="b"/>
              <a:pathLst>
                <a:path w="1272032" h="517017">
                  <a:moveTo>
                    <a:pt x="109601" y="112522"/>
                  </a:moveTo>
                  <a:cubicBezTo>
                    <a:pt x="130429" y="100203"/>
                    <a:pt x="153924" y="88646"/>
                    <a:pt x="179451" y="77978"/>
                  </a:cubicBezTo>
                  <a:lnTo>
                    <a:pt x="189103" y="101473"/>
                  </a:lnTo>
                  <a:cubicBezTo>
                    <a:pt x="164465" y="111633"/>
                    <a:pt x="142113" y="122682"/>
                    <a:pt x="122428" y="134366"/>
                  </a:cubicBezTo>
                  <a:close/>
                  <a:moveTo>
                    <a:pt x="290068" y="66802"/>
                  </a:moveTo>
                  <a:cubicBezTo>
                    <a:pt x="313944" y="60198"/>
                    <a:pt x="338963" y="54356"/>
                    <a:pt x="365125" y="49149"/>
                  </a:cubicBezTo>
                  <a:lnTo>
                    <a:pt x="370078" y="74041"/>
                  </a:lnTo>
                  <a:cubicBezTo>
                    <a:pt x="344551" y="79121"/>
                    <a:pt x="320040" y="84963"/>
                    <a:pt x="296799" y="91313"/>
                  </a:cubicBezTo>
                  <a:close/>
                  <a:moveTo>
                    <a:pt x="453517" y="11176"/>
                  </a:moveTo>
                  <a:cubicBezTo>
                    <a:pt x="478409" y="8128"/>
                    <a:pt x="503936" y="5715"/>
                    <a:pt x="529971" y="3810"/>
                  </a:cubicBezTo>
                  <a:lnTo>
                    <a:pt x="531749" y="29210"/>
                  </a:lnTo>
                  <a:cubicBezTo>
                    <a:pt x="506095" y="30988"/>
                    <a:pt x="480949" y="33401"/>
                    <a:pt x="456565" y="36322"/>
                  </a:cubicBezTo>
                  <a:close/>
                  <a:moveTo>
                    <a:pt x="632333" y="0"/>
                  </a:moveTo>
                  <a:cubicBezTo>
                    <a:pt x="635508" y="0"/>
                    <a:pt x="638810" y="0"/>
                    <a:pt x="641985" y="0"/>
                  </a:cubicBezTo>
                  <a:lnTo>
                    <a:pt x="641985" y="12700"/>
                  </a:lnTo>
                  <a:lnTo>
                    <a:pt x="641985" y="0"/>
                  </a:lnTo>
                  <a:cubicBezTo>
                    <a:pt x="664591" y="0"/>
                    <a:pt x="687070" y="508"/>
                    <a:pt x="709041" y="1397"/>
                  </a:cubicBezTo>
                  <a:lnTo>
                    <a:pt x="708025" y="26797"/>
                  </a:lnTo>
                  <a:cubicBezTo>
                    <a:pt x="686308" y="25908"/>
                    <a:pt x="664337" y="25400"/>
                    <a:pt x="641985" y="25400"/>
                  </a:cubicBezTo>
                  <a:cubicBezTo>
                    <a:pt x="638810" y="25400"/>
                    <a:pt x="635635" y="25400"/>
                    <a:pt x="632460" y="25400"/>
                  </a:cubicBezTo>
                  <a:close/>
                  <a:moveTo>
                    <a:pt x="811276" y="8890"/>
                  </a:moveTo>
                  <a:cubicBezTo>
                    <a:pt x="837311" y="11684"/>
                    <a:pt x="862838" y="15113"/>
                    <a:pt x="887476" y="19177"/>
                  </a:cubicBezTo>
                  <a:lnTo>
                    <a:pt x="883412" y="44196"/>
                  </a:lnTo>
                  <a:cubicBezTo>
                    <a:pt x="859282" y="40259"/>
                    <a:pt x="834263" y="36830"/>
                    <a:pt x="808609" y="34036"/>
                  </a:cubicBezTo>
                  <a:close/>
                  <a:moveTo>
                    <a:pt x="987933" y="40005"/>
                  </a:moveTo>
                  <a:cubicBezTo>
                    <a:pt x="1013968" y="46609"/>
                    <a:pt x="1038733" y="53975"/>
                    <a:pt x="1061974" y="61976"/>
                  </a:cubicBezTo>
                  <a:lnTo>
                    <a:pt x="1053719" y="85979"/>
                  </a:lnTo>
                  <a:cubicBezTo>
                    <a:pt x="1031113" y="78232"/>
                    <a:pt x="1007110" y="71120"/>
                    <a:pt x="981710" y="64643"/>
                  </a:cubicBezTo>
                  <a:close/>
                  <a:moveTo>
                    <a:pt x="1157097" y="102870"/>
                  </a:moveTo>
                  <a:cubicBezTo>
                    <a:pt x="1182243" y="116332"/>
                    <a:pt x="1204214" y="130937"/>
                    <a:pt x="1222629" y="146685"/>
                  </a:cubicBezTo>
                  <a:lnTo>
                    <a:pt x="1206119" y="165989"/>
                  </a:lnTo>
                  <a:cubicBezTo>
                    <a:pt x="1189482" y="151765"/>
                    <a:pt x="1169035" y="138049"/>
                    <a:pt x="1145159" y="125349"/>
                  </a:cubicBezTo>
                  <a:close/>
                  <a:moveTo>
                    <a:pt x="1269873" y="259461"/>
                  </a:moveTo>
                  <a:cubicBezTo>
                    <a:pt x="1271270" y="266573"/>
                    <a:pt x="1272032" y="273685"/>
                    <a:pt x="1272032" y="280924"/>
                  </a:cubicBezTo>
                  <a:lnTo>
                    <a:pt x="1259332" y="280924"/>
                  </a:lnTo>
                  <a:lnTo>
                    <a:pt x="1272032" y="280924"/>
                  </a:lnTo>
                  <a:cubicBezTo>
                    <a:pt x="1272032" y="302006"/>
                    <a:pt x="1265936" y="322326"/>
                    <a:pt x="1255014" y="341503"/>
                  </a:cubicBezTo>
                  <a:lnTo>
                    <a:pt x="1233043" y="328803"/>
                  </a:lnTo>
                  <a:cubicBezTo>
                    <a:pt x="1242187" y="313055"/>
                    <a:pt x="1246759" y="297053"/>
                    <a:pt x="1246759" y="280924"/>
                  </a:cubicBezTo>
                  <a:cubicBezTo>
                    <a:pt x="1246759" y="275336"/>
                    <a:pt x="1246251" y="269875"/>
                    <a:pt x="1245108" y="264287"/>
                  </a:cubicBezTo>
                  <a:close/>
                  <a:moveTo>
                    <a:pt x="1191133" y="393954"/>
                  </a:moveTo>
                  <a:cubicBezTo>
                    <a:pt x="1170940" y="407289"/>
                    <a:pt x="1147953" y="419735"/>
                    <a:pt x="1122426" y="431165"/>
                  </a:cubicBezTo>
                  <a:lnTo>
                    <a:pt x="1112012" y="408051"/>
                  </a:lnTo>
                  <a:cubicBezTo>
                    <a:pt x="1136523" y="397002"/>
                    <a:pt x="1158367" y="385191"/>
                    <a:pt x="1177163" y="372745"/>
                  </a:cubicBezTo>
                  <a:close/>
                  <a:moveTo>
                    <a:pt x="1025398" y="466725"/>
                  </a:moveTo>
                  <a:cubicBezTo>
                    <a:pt x="1001649" y="473710"/>
                    <a:pt x="976757" y="480187"/>
                    <a:pt x="950722" y="485775"/>
                  </a:cubicBezTo>
                  <a:lnTo>
                    <a:pt x="945261" y="461010"/>
                  </a:lnTo>
                  <a:cubicBezTo>
                    <a:pt x="970788" y="455422"/>
                    <a:pt x="995172" y="449199"/>
                    <a:pt x="1018159" y="442341"/>
                  </a:cubicBezTo>
                  <a:close/>
                  <a:moveTo>
                    <a:pt x="849630" y="503428"/>
                  </a:moveTo>
                  <a:cubicBezTo>
                    <a:pt x="824865" y="506730"/>
                    <a:pt x="799338" y="509524"/>
                    <a:pt x="773176" y="511683"/>
                  </a:cubicBezTo>
                  <a:lnTo>
                    <a:pt x="771144" y="486410"/>
                  </a:lnTo>
                  <a:cubicBezTo>
                    <a:pt x="796798" y="484251"/>
                    <a:pt x="821817" y="481584"/>
                    <a:pt x="846201" y="478282"/>
                  </a:cubicBezTo>
                  <a:close/>
                  <a:moveTo>
                    <a:pt x="670941" y="516763"/>
                  </a:moveTo>
                  <a:cubicBezTo>
                    <a:pt x="661289" y="516890"/>
                    <a:pt x="651637" y="517017"/>
                    <a:pt x="641985" y="517017"/>
                  </a:cubicBezTo>
                  <a:lnTo>
                    <a:pt x="641985" y="504317"/>
                  </a:lnTo>
                  <a:lnTo>
                    <a:pt x="641985" y="517017"/>
                  </a:lnTo>
                  <a:cubicBezTo>
                    <a:pt x="625856" y="517017"/>
                    <a:pt x="609981" y="516763"/>
                    <a:pt x="594233" y="516382"/>
                  </a:cubicBezTo>
                  <a:lnTo>
                    <a:pt x="594995" y="490982"/>
                  </a:lnTo>
                  <a:cubicBezTo>
                    <a:pt x="610489" y="491490"/>
                    <a:pt x="626237" y="491617"/>
                    <a:pt x="642112" y="491617"/>
                  </a:cubicBezTo>
                  <a:cubicBezTo>
                    <a:pt x="651637" y="491617"/>
                    <a:pt x="661162" y="491490"/>
                    <a:pt x="670687" y="491363"/>
                  </a:cubicBezTo>
                  <a:close/>
                  <a:moveTo>
                    <a:pt x="491617" y="484632"/>
                  </a:moveTo>
                  <a:cubicBezTo>
                    <a:pt x="465582" y="482219"/>
                    <a:pt x="440055" y="479044"/>
                    <a:pt x="415290" y="475361"/>
                  </a:cubicBezTo>
                  <a:lnTo>
                    <a:pt x="419100" y="450215"/>
                  </a:lnTo>
                  <a:cubicBezTo>
                    <a:pt x="443357" y="453898"/>
                    <a:pt x="468376" y="456946"/>
                    <a:pt x="494030" y="459359"/>
                  </a:cubicBezTo>
                  <a:close/>
                  <a:moveTo>
                    <a:pt x="314833" y="481584"/>
                  </a:moveTo>
                  <a:cubicBezTo>
                    <a:pt x="288798" y="475488"/>
                    <a:pt x="263906" y="468630"/>
                    <a:pt x="240411" y="461137"/>
                  </a:cubicBezTo>
                  <a:lnTo>
                    <a:pt x="248158" y="436880"/>
                  </a:lnTo>
                  <a:cubicBezTo>
                    <a:pt x="271018" y="444119"/>
                    <a:pt x="295275" y="450850"/>
                    <a:pt x="320675" y="456819"/>
                  </a:cubicBezTo>
                  <a:close/>
                  <a:moveTo>
                    <a:pt x="150114" y="398399"/>
                  </a:moveTo>
                  <a:cubicBezTo>
                    <a:pt x="124714" y="385953"/>
                    <a:pt x="102108" y="372491"/>
                    <a:pt x="82804" y="358140"/>
                  </a:cubicBezTo>
                  <a:lnTo>
                    <a:pt x="97917" y="337693"/>
                  </a:lnTo>
                  <a:cubicBezTo>
                    <a:pt x="115824" y="351028"/>
                    <a:pt x="137033" y="363728"/>
                    <a:pt x="161290" y="375539"/>
                  </a:cubicBezTo>
                  <a:close/>
                  <a:moveTo>
                    <a:pt x="8128" y="300609"/>
                  </a:moveTo>
                  <a:cubicBezTo>
                    <a:pt x="2794" y="287020"/>
                    <a:pt x="0" y="272923"/>
                    <a:pt x="0" y="258445"/>
                  </a:cubicBezTo>
                  <a:lnTo>
                    <a:pt x="12700" y="258445"/>
                  </a:lnTo>
                  <a:lnTo>
                    <a:pt x="25400" y="258445"/>
                  </a:lnTo>
                  <a:lnTo>
                    <a:pt x="12700" y="258445"/>
                  </a:lnTo>
                  <a:lnTo>
                    <a:pt x="0" y="258445"/>
                  </a:lnTo>
                  <a:cubicBezTo>
                    <a:pt x="0" y="230759"/>
                    <a:pt x="10414" y="204597"/>
                    <a:pt x="28575" y="180594"/>
                  </a:cubicBezTo>
                  <a:lnTo>
                    <a:pt x="48768" y="195961"/>
                  </a:lnTo>
                  <a:cubicBezTo>
                    <a:pt x="33147" y="216535"/>
                    <a:pt x="25400" y="237490"/>
                    <a:pt x="25400" y="258445"/>
                  </a:cubicBezTo>
                  <a:cubicBezTo>
                    <a:pt x="25400" y="265430"/>
                    <a:pt x="19685" y="271145"/>
                    <a:pt x="12700" y="271145"/>
                  </a:cubicBezTo>
                  <a:cubicBezTo>
                    <a:pt x="5715" y="271145"/>
                    <a:pt x="0" y="265430"/>
                    <a:pt x="0" y="258445"/>
                  </a:cubicBezTo>
                  <a:cubicBezTo>
                    <a:pt x="0" y="251460"/>
                    <a:pt x="5715" y="245745"/>
                    <a:pt x="12700" y="245745"/>
                  </a:cubicBezTo>
                  <a:cubicBezTo>
                    <a:pt x="19685" y="245745"/>
                    <a:pt x="25400" y="251460"/>
                    <a:pt x="25400" y="258445"/>
                  </a:cubicBezTo>
                  <a:cubicBezTo>
                    <a:pt x="25400" y="269494"/>
                    <a:pt x="27559" y="280416"/>
                    <a:pt x="31750" y="291211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4631" y="7022878"/>
            <a:ext cx="962946" cy="387759"/>
            <a:chOff x="0" y="0"/>
            <a:chExt cx="1283928" cy="5170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2032" cy="517017"/>
            </a:xfrm>
            <a:custGeom>
              <a:avLst/>
              <a:gdLst/>
              <a:ahLst/>
              <a:cxnLst/>
              <a:rect l="l" t="t" r="r" b="b"/>
              <a:pathLst>
                <a:path w="1272032" h="517017">
                  <a:moveTo>
                    <a:pt x="109601" y="112522"/>
                  </a:moveTo>
                  <a:cubicBezTo>
                    <a:pt x="130429" y="100203"/>
                    <a:pt x="153924" y="88646"/>
                    <a:pt x="179451" y="77978"/>
                  </a:cubicBezTo>
                  <a:lnTo>
                    <a:pt x="189103" y="101473"/>
                  </a:lnTo>
                  <a:cubicBezTo>
                    <a:pt x="164465" y="111633"/>
                    <a:pt x="142113" y="122682"/>
                    <a:pt x="122428" y="134366"/>
                  </a:cubicBezTo>
                  <a:close/>
                  <a:moveTo>
                    <a:pt x="290068" y="66802"/>
                  </a:moveTo>
                  <a:cubicBezTo>
                    <a:pt x="313944" y="60198"/>
                    <a:pt x="338963" y="54356"/>
                    <a:pt x="365125" y="49149"/>
                  </a:cubicBezTo>
                  <a:lnTo>
                    <a:pt x="370078" y="74041"/>
                  </a:lnTo>
                  <a:cubicBezTo>
                    <a:pt x="344551" y="79121"/>
                    <a:pt x="320040" y="84963"/>
                    <a:pt x="296799" y="91313"/>
                  </a:cubicBezTo>
                  <a:close/>
                  <a:moveTo>
                    <a:pt x="453517" y="11176"/>
                  </a:moveTo>
                  <a:cubicBezTo>
                    <a:pt x="478409" y="8128"/>
                    <a:pt x="503936" y="5715"/>
                    <a:pt x="529971" y="3810"/>
                  </a:cubicBezTo>
                  <a:lnTo>
                    <a:pt x="531749" y="29210"/>
                  </a:lnTo>
                  <a:cubicBezTo>
                    <a:pt x="506095" y="30988"/>
                    <a:pt x="480949" y="33401"/>
                    <a:pt x="456565" y="36322"/>
                  </a:cubicBezTo>
                  <a:close/>
                  <a:moveTo>
                    <a:pt x="632333" y="0"/>
                  </a:moveTo>
                  <a:cubicBezTo>
                    <a:pt x="635508" y="0"/>
                    <a:pt x="638810" y="0"/>
                    <a:pt x="641985" y="0"/>
                  </a:cubicBezTo>
                  <a:lnTo>
                    <a:pt x="641985" y="12700"/>
                  </a:lnTo>
                  <a:lnTo>
                    <a:pt x="641985" y="0"/>
                  </a:lnTo>
                  <a:cubicBezTo>
                    <a:pt x="664591" y="0"/>
                    <a:pt x="687070" y="508"/>
                    <a:pt x="709041" y="1397"/>
                  </a:cubicBezTo>
                  <a:lnTo>
                    <a:pt x="708025" y="26797"/>
                  </a:lnTo>
                  <a:cubicBezTo>
                    <a:pt x="686308" y="25908"/>
                    <a:pt x="664337" y="25400"/>
                    <a:pt x="641985" y="25400"/>
                  </a:cubicBezTo>
                  <a:cubicBezTo>
                    <a:pt x="638810" y="25400"/>
                    <a:pt x="635635" y="25400"/>
                    <a:pt x="632460" y="25400"/>
                  </a:cubicBezTo>
                  <a:close/>
                  <a:moveTo>
                    <a:pt x="811276" y="8890"/>
                  </a:moveTo>
                  <a:cubicBezTo>
                    <a:pt x="837311" y="11684"/>
                    <a:pt x="862838" y="15113"/>
                    <a:pt x="887476" y="19177"/>
                  </a:cubicBezTo>
                  <a:lnTo>
                    <a:pt x="883412" y="44196"/>
                  </a:lnTo>
                  <a:cubicBezTo>
                    <a:pt x="859282" y="40259"/>
                    <a:pt x="834263" y="36830"/>
                    <a:pt x="808609" y="34036"/>
                  </a:cubicBezTo>
                  <a:close/>
                  <a:moveTo>
                    <a:pt x="987933" y="40005"/>
                  </a:moveTo>
                  <a:cubicBezTo>
                    <a:pt x="1013968" y="46609"/>
                    <a:pt x="1038733" y="53975"/>
                    <a:pt x="1061974" y="61976"/>
                  </a:cubicBezTo>
                  <a:lnTo>
                    <a:pt x="1053719" y="85979"/>
                  </a:lnTo>
                  <a:cubicBezTo>
                    <a:pt x="1031113" y="78232"/>
                    <a:pt x="1007110" y="71120"/>
                    <a:pt x="981710" y="64643"/>
                  </a:cubicBezTo>
                  <a:close/>
                  <a:moveTo>
                    <a:pt x="1157097" y="102870"/>
                  </a:moveTo>
                  <a:cubicBezTo>
                    <a:pt x="1182243" y="116332"/>
                    <a:pt x="1204214" y="130937"/>
                    <a:pt x="1222629" y="146685"/>
                  </a:cubicBezTo>
                  <a:lnTo>
                    <a:pt x="1206119" y="165989"/>
                  </a:lnTo>
                  <a:cubicBezTo>
                    <a:pt x="1189482" y="151765"/>
                    <a:pt x="1169035" y="138049"/>
                    <a:pt x="1145159" y="125349"/>
                  </a:cubicBezTo>
                  <a:close/>
                  <a:moveTo>
                    <a:pt x="1269873" y="259461"/>
                  </a:moveTo>
                  <a:cubicBezTo>
                    <a:pt x="1271270" y="266573"/>
                    <a:pt x="1272032" y="273685"/>
                    <a:pt x="1272032" y="280924"/>
                  </a:cubicBezTo>
                  <a:lnTo>
                    <a:pt x="1259332" y="280924"/>
                  </a:lnTo>
                  <a:lnTo>
                    <a:pt x="1272032" y="280924"/>
                  </a:lnTo>
                  <a:cubicBezTo>
                    <a:pt x="1272032" y="302006"/>
                    <a:pt x="1265936" y="322326"/>
                    <a:pt x="1255014" y="341503"/>
                  </a:cubicBezTo>
                  <a:lnTo>
                    <a:pt x="1233043" y="328803"/>
                  </a:lnTo>
                  <a:cubicBezTo>
                    <a:pt x="1242187" y="313055"/>
                    <a:pt x="1246759" y="297053"/>
                    <a:pt x="1246759" y="280924"/>
                  </a:cubicBezTo>
                  <a:cubicBezTo>
                    <a:pt x="1246759" y="275336"/>
                    <a:pt x="1246251" y="269875"/>
                    <a:pt x="1245108" y="264287"/>
                  </a:cubicBezTo>
                  <a:close/>
                  <a:moveTo>
                    <a:pt x="1191133" y="393954"/>
                  </a:moveTo>
                  <a:cubicBezTo>
                    <a:pt x="1170940" y="407289"/>
                    <a:pt x="1147953" y="419735"/>
                    <a:pt x="1122426" y="431165"/>
                  </a:cubicBezTo>
                  <a:lnTo>
                    <a:pt x="1112012" y="408051"/>
                  </a:lnTo>
                  <a:cubicBezTo>
                    <a:pt x="1136523" y="397002"/>
                    <a:pt x="1158367" y="385191"/>
                    <a:pt x="1177163" y="372745"/>
                  </a:cubicBezTo>
                  <a:close/>
                  <a:moveTo>
                    <a:pt x="1025398" y="466725"/>
                  </a:moveTo>
                  <a:cubicBezTo>
                    <a:pt x="1001649" y="473710"/>
                    <a:pt x="976757" y="480187"/>
                    <a:pt x="950722" y="485775"/>
                  </a:cubicBezTo>
                  <a:lnTo>
                    <a:pt x="945261" y="461010"/>
                  </a:lnTo>
                  <a:cubicBezTo>
                    <a:pt x="970788" y="455422"/>
                    <a:pt x="995172" y="449199"/>
                    <a:pt x="1018159" y="442341"/>
                  </a:cubicBezTo>
                  <a:close/>
                  <a:moveTo>
                    <a:pt x="849630" y="503428"/>
                  </a:moveTo>
                  <a:cubicBezTo>
                    <a:pt x="824865" y="506730"/>
                    <a:pt x="799338" y="509524"/>
                    <a:pt x="773176" y="511683"/>
                  </a:cubicBezTo>
                  <a:lnTo>
                    <a:pt x="771144" y="486410"/>
                  </a:lnTo>
                  <a:cubicBezTo>
                    <a:pt x="796798" y="484251"/>
                    <a:pt x="821817" y="481584"/>
                    <a:pt x="846201" y="478282"/>
                  </a:cubicBezTo>
                  <a:close/>
                  <a:moveTo>
                    <a:pt x="670941" y="516763"/>
                  </a:moveTo>
                  <a:cubicBezTo>
                    <a:pt x="661289" y="516890"/>
                    <a:pt x="651637" y="517017"/>
                    <a:pt x="641985" y="517017"/>
                  </a:cubicBezTo>
                  <a:lnTo>
                    <a:pt x="641985" y="504317"/>
                  </a:lnTo>
                  <a:lnTo>
                    <a:pt x="641985" y="517017"/>
                  </a:lnTo>
                  <a:cubicBezTo>
                    <a:pt x="625856" y="517017"/>
                    <a:pt x="609981" y="516763"/>
                    <a:pt x="594233" y="516382"/>
                  </a:cubicBezTo>
                  <a:lnTo>
                    <a:pt x="594995" y="490982"/>
                  </a:lnTo>
                  <a:cubicBezTo>
                    <a:pt x="610489" y="491490"/>
                    <a:pt x="626237" y="491617"/>
                    <a:pt x="642112" y="491617"/>
                  </a:cubicBezTo>
                  <a:cubicBezTo>
                    <a:pt x="651637" y="491617"/>
                    <a:pt x="661162" y="491490"/>
                    <a:pt x="670687" y="491363"/>
                  </a:cubicBezTo>
                  <a:close/>
                  <a:moveTo>
                    <a:pt x="491617" y="484632"/>
                  </a:moveTo>
                  <a:cubicBezTo>
                    <a:pt x="465582" y="482219"/>
                    <a:pt x="440055" y="479044"/>
                    <a:pt x="415290" y="475361"/>
                  </a:cubicBezTo>
                  <a:lnTo>
                    <a:pt x="419100" y="450215"/>
                  </a:lnTo>
                  <a:cubicBezTo>
                    <a:pt x="443357" y="453898"/>
                    <a:pt x="468376" y="456946"/>
                    <a:pt x="494030" y="459359"/>
                  </a:cubicBezTo>
                  <a:close/>
                  <a:moveTo>
                    <a:pt x="314833" y="481584"/>
                  </a:moveTo>
                  <a:cubicBezTo>
                    <a:pt x="288798" y="475488"/>
                    <a:pt x="263906" y="468630"/>
                    <a:pt x="240411" y="461137"/>
                  </a:cubicBezTo>
                  <a:lnTo>
                    <a:pt x="248158" y="436880"/>
                  </a:lnTo>
                  <a:cubicBezTo>
                    <a:pt x="271018" y="444119"/>
                    <a:pt x="295275" y="450850"/>
                    <a:pt x="320675" y="456819"/>
                  </a:cubicBezTo>
                  <a:close/>
                  <a:moveTo>
                    <a:pt x="150114" y="398399"/>
                  </a:moveTo>
                  <a:cubicBezTo>
                    <a:pt x="124714" y="385953"/>
                    <a:pt x="102108" y="372491"/>
                    <a:pt x="82804" y="358140"/>
                  </a:cubicBezTo>
                  <a:lnTo>
                    <a:pt x="97917" y="337693"/>
                  </a:lnTo>
                  <a:cubicBezTo>
                    <a:pt x="115824" y="351028"/>
                    <a:pt x="137033" y="363728"/>
                    <a:pt x="161290" y="375539"/>
                  </a:cubicBezTo>
                  <a:close/>
                  <a:moveTo>
                    <a:pt x="8128" y="300609"/>
                  </a:moveTo>
                  <a:cubicBezTo>
                    <a:pt x="2794" y="287020"/>
                    <a:pt x="0" y="272923"/>
                    <a:pt x="0" y="258445"/>
                  </a:cubicBezTo>
                  <a:lnTo>
                    <a:pt x="12700" y="258445"/>
                  </a:lnTo>
                  <a:lnTo>
                    <a:pt x="25400" y="258445"/>
                  </a:lnTo>
                  <a:lnTo>
                    <a:pt x="12700" y="258445"/>
                  </a:lnTo>
                  <a:lnTo>
                    <a:pt x="0" y="258445"/>
                  </a:lnTo>
                  <a:cubicBezTo>
                    <a:pt x="0" y="230759"/>
                    <a:pt x="10414" y="204597"/>
                    <a:pt x="28575" y="180594"/>
                  </a:cubicBezTo>
                  <a:lnTo>
                    <a:pt x="48768" y="195961"/>
                  </a:lnTo>
                  <a:cubicBezTo>
                    <a:pt x="33147" y="216535"/>
                    <a:pt x="25400" y="237490"/>
                    <a:pt x="25400" y="258445"/>
                  </a:cubicBezTo>
                  <a:cubicBezTo>
                    <a:pt x="25400" y="265430"/>
                    <a:pt x="19685" y="271145"/>
                    <a:pt x="12700" y="271145"/>
                  </a:cubicBezTo>
                  <a:cubicBezTo>
                    <a:pt x="5715" y="271145"/>
                    <a:pt x="0" y="265430"/>
                    <a:pt x="0" y="258445"/>
                  </a:cubicBezTo>
                  <a:cubicBezTo>
                    <a:pt x="0" y="251460"/>
                    <a:pt x="5715" y="245745"/>
                    <a:pt x="12700" y="245745"/>
                  </a:cubicBezTo>
                  <a:cubicBezTo>
                    <a:pt x="19685" y="245745"/>
                    <a:pt x="25400" y="251460"/>
                    <a:pt x="25400" y="258445"/>
                  </a:cubicBezTo>
                  <a:cubicBezTo>
                    <a:pt x="25400" y="269494"/>
                    <a:pt x="27559" y="280416"/>
                    <a:pt x="31750" y="291211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1783340">
            <a:off x="5418711" y="8173242"/>
            <a:ext cx="1239290" cy="392094"/>
            <a:chOff x="0" y="0"/>
            <a:chExt cx="1652386" cy="522792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1626997" cy="497332"/>
            </a:xfrm>
            <a:custGeom>
              <a:avLst/>
              <a:gdLst/>
              <a:ahLst/>
              <a:cxnLst/>
              <a:rect l="l" t="t" r="r" b="b"/>
              <a:pathLst>
                <a:path w="1626997" h="497332">
                  <a:moveTo>
                    <a:pt x="1626997" y="124333"/>
                  </a:moveTo>
                  <a:lnTo>
                    <a:pt x="257429" y="124333"/>
                  </a:lnTo>
                  <a:lnTo>
                    <a:pt x="257429" y="0"/>
                  </a:lnTo>
                  <a:lnTo>
                    <a:pt x="0" y="248666"/>
                  </a:lnTo>
                  <a:lnTo>
                    <a:pt x="257429" y="497332"/>
                  </a:lnTo>
                  <a:lnTo>
                    <a:pt x="257429" y="372999"/>
                  </a:lnTo>
                  <a:lnTo>
                    <a:pt x="1626997" y="372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-1016"/>
              <a:ext cx="1652397" cy="524764"/>
            </a:xfrm>
            <a:custGeom>
              <a:avLst/>
              <a:gdLst/>
              <a:ahLst/>
              <a:cxnLst/>
              <a:rect l="l" t="t" r="r" b="b"/>
              <a:pathLst>
                <a:path w="1652397" h="524764">
                  <a:moveTo>
                    <a:pt x="1639697" y="150749"/>
                  </a:moveTo>
                  <a:lnTo>
                    <a:pt x="270129" y="150749"/>
                  </a:lnTo>
                  <a:cubicBezTo>
                    <a:pt x="263144" y="150749"/>
                    <a:pt x="257429" y="145034"/>
                    <a:pt x="257429" y="138049"/>
                  </a:cubicBezTo>
                  <a:lnTo>
                    <a:pt x="257429" y="13716"/>
                  </a:lnTo>
                  <a:lnTo>
                    <a:pt x="270129" y="13716"/>
                  </a:lnTo>
                  <a:lnTo>
                    <a:pt x="278892" y="22860"/>
                  </a:lnTo>
                  <a:lnTo>
                    <a:pt x="21463" y="271526"/>
                  </a:lnTo>
                  <a:lnTo>
                    <a:pt x="12700" y="262382"/>
                  </a:lnTo>
                  <a:lnTo>
                    <a:pt x="21463" y="253238"/>
                  </a:lnTo>
                  <a:lnTo>
                    <a:pt x="278892" y="502031"/>
                  </a:lnTo>
                  <a:lnTo>
                    <a:pt x="270129" y="511175"/>
                  </a:lnTo>
                  <a:lnTo>
                    <a:pt x="257429" y="511175"/>
                  </a:lnTo>
                  <a:lnTo>
                    <a:pt x="257429" y="386715"/>
                  </a:lnTo>
                  <a:cubicBezTo>
                    <a:pt x="257429" y="379730"/>
                    <a:pt x="263144" y="374015"/>
                    <a:pt x="270129" y="374015"/>
                  </a:cubicBezTo>
                  <a:lnTo>
                    <a:pt x="1639697" y="374015"/>
                  </a:lnTo>
                  <a:lnTo>
                    <a:pt x="1639697" y="386715"/>
                  </a:lnTo>
                  <a:lnTo>
                    <a:pt x="1626997" y="386715"/>
                  </a:lnTo>
                  <a:lnTo>
                    <a:pt x="1626997" y="138049"/>
                  </a:lnTo>
                  <a:lnTo>
                    <a:pt x="1639697" y="138049"/>
                  </a:lnTo>
                  <a:lnTo>
                    <a:pt x="1639697" y="150749"/>
                  </a:lnTo>
                  <a:moveTo>
                    <a:pt x="1639697" y="125349"/>
                  </a:moveTo>
                  <a:cubicBezTo>
                    <a:pt x="1646682" y="125349"/>
                    <a:pt x="1652397" y="131064"/>
                    <a:pt x="1652397" y="138049"/>
                  </a:cubicBezTo>
                  <a:lnTo>
                    <a:pt x="1652397" y="386715"/>
                  </a:lnTo>
                  <a:cubicBezTo>
                    <a:pt x="1652397" y="393700"/>
                    <a:pt x="1646682" y="399415"/>
                    <a:pt x="1639697" y="399415"/>
                  </a:cubicBezTo>
                  <a:lnTo>
                    <a:pt x="270129" y="399415"/>
                  </a:lnTo>
                  <a:lnTo>
                    <a:pt x="270129" y="386715"/>
                  </a:lnTo>
                  <a:lnTo>
                    <a:pt x="282829" y="386715"/>
                  </a:lnTo>
                  <a:lnTo>
                    <a:pt x="282829" y="511048"/>
                  </a:lnTo>
                  <a:cubicBezTo>
                    <a:pt x="282829" y="516128"/>
                    <a:pt x="279781" y="520700"/>
                    <a:pt x="275082" y="522732"/>
                  </a:cubicBezTo>
                  <a:cubicBezTo>
                    <a:pt x="270383" y="524764"/>
                    <a:pt x="264922" y="523748"/>
                    <a:pt x="261239" y="520192"/>
                  </a:cubicBezTo>
                  <a:lnTo>
                    <a:pt x="3937" y="271526"/>
                  </a:lnTo>
                  <a:cubicBezTo>
                    <a:pt x="1397" y="269113"/>
                    <a:pt x="0" y="265811"/>
                    <a:pt x="0" y="262382"/>
                  </a:cubicBezTo>
                  <a:cubicBezTo>
                    <a:pt x="0" y="258953"/>
                    <a:pt x="1397" y="255651"/>
                    <a:pt x="3937" y="253238"/>
                  </a:cubicBezTo>
                  <a:lnTo>
                    <a:pt x="261239" y="4572"/>
                  </a:lnTo>
                  <a:cubicBezTo>
                    <a:pt x="264922" y="1016"/>
                    <a:pt x="270383" y="0"/>
                    <a:pt x="275082" y="2032"/>
                  </a:cubicBezTo>
                  <a:cubicBezTo>
                    <a:pt x="279781" y="4064"/>
                    <a:pt x="282829" y="8636"/>
                    <a:pt x="282829" y="13716"/>
                  </a:cubicBezTo>
                  <a:lnTo>
                    <a:pt x="282829" y="138049"/>
                  </a:lnTo>
                  <a:lnTo>
                    <a:pt x="270129" y="138049"/>
                  </a:lnTo>
                  <a:lnTo>
                    <a:pt x="270129" y="125349"/>
                  </a:lnTo>
                  <a:lnTo>
                    <a:pt x="1639697" y="125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 rot="1783340">
            <a:off x="5418710" y="7482852"/>
            <a:ext cx="1239290" cy="392094"/>
            <a:chOff x="0" y="0"/>
            <a:chExt cx="1652386" cy="522792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626997" cy="497332"/>
            </a:xfrm>
            <a:custGeom>
              <a:avLst/>
              <a:gdLst/>
              <a:ahLst/>
              <a:cxnLst/>
              <a:rect l="l" t="t" r="r" b="b"/>
              <a:pathLst>
                <a:path w="1626997" h="497332">
                  <a:moveTo>
                    <a:pt x="1626997" y="124333"/>
                  </a:moveTo>
                  <a:lnTo>
                    <a:pt x="257429" y="124333"/>
                  </a:lnTo>
                  <a:lnTo>
                    <a:pt x="257429" y="0"/>
                  </a:lnTo>
                  <a:lnTo>
                    <a:pt x="0" y="248666"/>
                  </a:lnTo>
                  <a:lnTo>
                    <a:pt x="257429" y="497332"/>
                  </a:lnTo>
                  <a:lnTo>
                    <a:pt x="257429" y="372999"/>
                  </a:lnTo>
                  <a:lnTo>
                    <a:pt x="1626997" y="372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-1016"/>
              <a:ext cx="1652397" cy="524764"/>
            </a:xfrm>
            <a:custGeom>
              <a:avLst/>
              <a:gdLst/>
              <a:ahLst/>
              <a:cxnLst/>
              <a:rect l="l" t="t" r="r" b="b"/>
              <a:pathLst>
                <a:path w="1652397" h="524764">
                  <a:moveTo>
                    <a:pt x="1639697" y="150749"/>
                  </a:moveTo>
                  <a:lnTo>
                    <a:pt x="270129" y="150749"/>
                  </a:lnTo>
                  <a:cubicBezTo>
                    <a:pt x="263144" y="150749"/>
                    <a:pt x="257429" y="145034"/>
                    <a:pt x="257429" y="138049"/>
                  </a:cubicBezTo>
                  <a:lnTo>
                    <a:pt x="257429" y="13716"/>
                  </a:lnTo>
                  <a:lnTo>
                    <a:pt x="270129" y="13716"/>
                  </a:lnTo>
                  <a:lnTo>
                    <a:pt x="278892" y="22860"/>
                  </a:lnTo>
                  <a:lnTo>
                    <a:pt x="21463" y="271526"/>
                  </a:lnTo>
                  <a:lnTo>
                    <a:pt x="12700" y="262382"/>
                  </a:lnTo>
                  <a:lnTo>
                    <a:pt x="21463" y="253238"/>
                  </a:lnTo>
                  <a:lnTo>
                    <a:pt x="278892" y="502031"/>
                  </a:lnTo>
                  <a:lnTo>
                    <a:pt x="270129" y="511175"/>
                  </a:lnTo>
                  <a:lnTo>
                    <a:pt x="257429" y="511175"/>
                  </a:lnTo>
                  <a:lnTo>
                    <a:pt x="257429" y="386715"/>
                  </a:lnTo>
                  <a:cubicBezTo>
                    <a:pt x="257429" y="379730"/>
                    <a:pt x="263144" y="374015"/>
                    <a:pt x="270129" y="374015"/>
                  </a:cubicBezTo>
                  <a:lnTo>
                    <a:pt x="1639697" y="374015"/>
                  </a:lnTo>
                  <a:lnTo>
                    <a:pt x="1639697" y="386715"/>
                  </a:lnTo>
                  <a:lnTo>
                    <a:pt x="1626997" y="386715"/>
                  </a:lnTo>
                  <a:lnTo>
                    <a:pt x="1626997" y="138049"/>
                  </a:lnTo>
                  <a:lnTo>
                    <a:pt x="1639697" y="138049"/>
                  </a:lnTo>
                  <a:lnTo>
                    <a:pt x="1639697" y="150749"/>
                  </a:lnTo>
                  <a:moveTo>
                    <a:pt x="1639697" y="125349"/>
                  </a:moveTo>
                  <a:cubicBezTo>
                    <a:pt x="1646682" y="125349"/>
                    <a:pt x="1652397" y="131064"/>
                    <a:pt x="1652397" y="138049"/>
                  </a:cubicBezTo>
                  <a:lnTo>
                    <a:pt x="1652397" y="386715"/>
                  </a:lnTo>
                  <a:cubicBezTo>
                    <a:pt x="1652397" y="393700"/>
                    <a:pt x="1646682" y="399415"/>
                    <a:pt x="1639697" y="399415"/>
                  </a:cubicBezTo>
                  <a:lnTo>
                    <a:pt x="270129" y="399415"/>
                  </a:lnTo>
                  <a:lnTo>
                    <a:pt x="270129" y="386715"/>
                  </a:lnTo>
                  <a:lnTo>
                    <a:pt x="282829" y="386715"/>
                  </a:lnTo>
                  <a:lnTo>
                    <a:pt x="282829" y="511048"/>
                  </a:lnTo>
                  <a:cubicBezTo>
                    <a:pt x="282829" y="516128"/>
                    <a:pt x="279781" y="520700"/>
                    <a:pt x="275082" y="522732"/>
                  </a:cubicBezTo>
                  <a:cubicBezTo>
                    <a:pt x="270383" y="524764"/>
                    <a:pt x="264922" y="523748"/>
                    <a:pt x="261239" y="520192"/>
                  </a:cubicBezTo>
                  <a:lnTo>
                    <a:pt x="3937" y="271526"/>
                  </a:lnTo>
                  <a:cubicBezTo>
                    <a:pt x="1397" y="269113"/>
                    <a:pt x="0" y="265811"/>
                    <a:pt x="0" y="262382"/>
                  </a:cubicBezTo>
                  <a:cubicBezTo>
                    <a:pt x="0" y="258953"/>
                    <a:pt x="1397" y="255651"/>
                    <a:pt x="3937" y="253238"/>
                  </a:cubicBezTo>
                  <a:lnTo>
                    <a:pt x="261239" y="4572"/>
                  </a:lnTo>
                  <a:cubicBezTo>
                    <a:pt x="264922" y="1016"/>
                    <a:pt x="270383" y="0"/>
                    <a:pt x="275082" y="2032"/>
                  </a:cubicBezTo>
                  <a:cubicBezTo>
                    <a:pt x="279781" y="4064"/>
                    <a:pt x="282829" y="8636"/>
                    <a:pt x="282829" y="13716"/>
                  </a:cubicBezTo>
                  <a:lnTo>
                    <a:pt x="282829" y="138049"/>
                  </a:lnTo>
                  <a:lnTo>
                    <a:pt x="270129" y="138049"/>
                  </a:lnTo>
                  <a:lnTo>
                    <a:pt x="270129" y="125349"/>
                  </a:lnTo>
                  <a:lnTo>
                    <a:pt x="1639697" y="125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"/>
          <p:cNvGrpSpPr/>
          <p:nvPr/>
        </p:nvGrpSpPr>
        <p:grpSpPr>
          <a:xfrm rot="1783340">
            <a:off x="5430128" y="7008824"/>
            <a:ext cx="1239290" cy="392094"/>
            <a:chOff x="0" y="0"/>
            <a:chExt cx="1652386" cy="522792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1626997" cy="497332"/>
            </a:xfrm>
            <a:custGeom>
              <a:avLst/>
              <a:gdLst/>
              <a:ahLst/>
              <a:cxnLst/>
              <a:rect l="l" t="t" r="r" b="b"/>
              <a:pathLst>
                <a:path w="1626997" h="497332">
                  <a:moveTo>
                    <a:pt x="1626997" y="124333"/>
                  </a:moveTo>
                  <a:lnTo>
                    <a:pt x="257429" y="124333"/>
                  </a:lnTo>
                  <a:lnTo>
                    <a:pt x="257429" y="0"/>
                  </a:lnTo>
                  <a:lnTo>
                    <a:pt x="0" y="248666"/>
                  </a:lnTo>
                  <a:lnTo>
                    <a:pt x="257429" y="497332"/>
                  </a:lnTo>
                  <a:lnTo>
                    <a:pt x="257429" y="372999"/>
                  </a:lnTo>
                  <a:lnTo>
                    <a:pt x="1626997" y="372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-1016"/>
              <a:ext cx="1652397" cy="524764"/>
            </a:xfrm>
            <a:custGeom>
              <a:avLst/>
              <a:gdLst/>
              <a:ahLst/>
              <a:cxnLst/>
              <a:rect l="l" t="t" r="r" b="b"/>
              <a:pathLst>
                <a:path w="1652397" h="524764">
                  <a:moveTo>
                    <a:pt x="1639697" y="150749"/>
                  </a:moveTo>
                  <a:lnTo>
                    <a:pt x="270129" y="150749"/>
                  </a:lnTo>
                  <a:cubicBezTo>
                    <a:pt x="263144" y="150749"/>
                    <a:pt x="257429" y="145034"/>
                    <a:pt x="257429" y="138049"/>
                  </a:cubicBezTo>
                  <a:lnTo>
                    <a:pt x="257429" y="13716"/>
                  </a:lnTo>
                  <a:lnTo>
                    <a:pt x="270129" y="13716"/>
                  </a:lnTo>
                  <a:lnTo>
                    <a:pt x="278892" y="22860"/>
                  </a:lnTo>
                  <a:lnTo>
                    <a:pt x="21463" y="271526"/>
                  </a:lnTo>
                  <a:lnTo>
                    <a:pt x="12700" y="262382"/>
                  </a:lnTo>
                  <a:lnTo>
                    <a:pt x="21463" y="253238"/>
                  </a:lnTo>
                  <a:lnTo>
                    <a:pt x="278892" y="502031"/>
                  </a:lnTo>
                  <a:lnTo>
                    <a:pt x="270129" y="511175"/>
                  </a:lnTo>
                  <a:lnTo>
                    <a:pt x="257429" y="511175"/>
                  </a:lnTo>
                  <a:lnTo>
                    <a:pt x="257429" y="386715"/>
                  </a:lnTo>
                  <a:cubicBezTo>
                    <a:pt x="257429" y="379730"/>
                    <a:pt x="263144" y="374015"/>
                    <a:pt x="270129" y="374015"/>
                  </a:cubicBezTo>
                  <a:lnTo>
                    <a:pt x="1639697" y="374015"/>
                  </a:lnTo>
                  <a:lnTo>
                    <a:pt x="1639697" y="386715"/>
                  </a:lnTo>
                  <a:lnTo>
                    <a:pt x="1626997" y="386715"/>
                  </a:lnTo>
                  <a:lnTo>
                    <a:pt x="1626997" y="138049"/>
                  </a:lnTo>
                  <a:lnTo>
                    <a:pt x="1639697" y="138049"/>
                  </a:lnTo>
                  <a:lnTo>
                    <a:pt x="1639697" y="150749"/>
                  </a:lnTo>
                  <a:moveTo>
                    <a:pt x="1639697" y="125349"/>
                  </a:moveTo>
                  <a:cubicBezTo>
                    <a:pt x="1646682" y="125349"/>
                    <a:pt x="1652397" y="131064"/>
                    <a:pt x="1652397" y="138049"/>
                  </a:cubicBezTo>
                  <a:lnTo>
                    <a:pt x="1652397" y="386715"/>
                  </a:lnTo>
                  <a:cubicBezTo>
                    <a:pt x="1652397" y="393700"/>
                    <a:pt x="1646682" y="399415"/>
                    <a:pt x="1639697" y="399415"/>
                  </a:cubicBezTo>
                  <a:lnTo>
                    <a:pt x="270129" y="399415"/>
                  </a:lnTo>
                  <a:lnTo>
                    <a:pt x="270129" y="386715"/>
                  </a:lnTo>
                  <a:lnTo>
                    <a:pt x="282829" y="386715"/>
                  </a:lnTo>
                  <a:lnTo>
                    <a:pt x="282829" y="511048"/>
                  </a:lnTo>
                  <a:cubicBezTo>
                    <a:pt x="282829" y="516128"/>
                    <a:pt x="279781" y="520700"/>
                    <a:pt x="275082" y="522732"/>
                  </a:cubicBezTo>
                  <a:cubicBezTo>
                    <a:pt x="270383" y="524764"/>
                    <a:pt x="264922" y="523748"/>
                    <a:pt x="261239" y="520192"/>
                  </a:cubicBezTo>
                  <a:lnTo>
                    <a:pt x="3937" y="271526"/>
                  </a:lnTo>
                  <a:cubicBezTo>
                    <a:pt x="1397" y="269113"/>
                    <a:pt x="0" y="265811"/>
                    <a:pt x="0" y="262382"/>
                  </a:cubicBezTo>
                  <a:cubicBezTo>
                    <a:pt x="0" y="258953"/>
                    <a:pt x="1397" y="255651"/>
                    <a:pt x="3937" y="253238"/>
                  </a:cubicBezTo>
                  <a:lnTo>
                    <a:pt x="261239" y="4572"/>
                  </a:lnTo>
                  <a:cubicBezTo>
                    <a:pt x="264922" y="1016"/>
                    <a:pt x="270383" y="0"/>
                    <a:pt x="275082" y="2032"/>
                  </a:cubicBezTo>
                  <a:cubicBezTo>
                    <a:pt x="279781" y="4064"/>
                    <a:pt x="282829" y="8636"/>
                    <a:pt x="282829" y="13716"/>
                  </a:cubicBezTo>
                  <a:lnTo>
                    <a:pt x="282829" y="138049"/>
                  </a:lnTo>
                  <a:lnTo>
                    <a:pt x="270129" y="138049"/>
                  </a:lnTo>
                  <a:lnTo>
                    <a:pt x="270129" y="125349"/>
                  </a:lnTo>
                  <a:lnTo>
                    <a:pt x="1639697" y="125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10872" y="940332"/>
            <a:ext cx="9831275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ACESSAR O SGQ?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4729" y="3155587"/>
            <a:ext cx="16177769" cy="11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1"/>
              </a:lnSpc>
            </a:pPr>
            <a:r>
              <a:rPr lang="en-US" sz="2154" spc="19">
                <a:solidFill>
                  <a:srgbClr val="004AAD"/>
                </a:solidFill>
                <a:latin typeface="Calibri (MS) Bold"/>
              </a:rPr>
              <a:t>OS DOCUMENTOS DO SGQ ESTÃO DISPONÍVEIS NO RISONECT, O PORTAL DE DOCUMENTAÇÕES DA RISOTERM. ESTÁ DISPOÍVEL 24/7 PARA TODOS OS COLABORADORES E PARA ACESSÁ-LOS, DEVE-SE SEGUIR O PASSO A PASSO INDICADO:</a:t>
            </a: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endParaRPr lang="en-US" sz="2154" spc="19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952850" y="4600709"/>
            <a:ext cx="5443230" cy="263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1 – ACESSAR HTTP://RISONECT.RISOTERM.COM.BR/LOGIN;</a:t>
            </a: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endParaRPr lang="en-US" sz="2154" u="none" strike="noStrike" spc="20">
              <a:solidFill>
                <a:srgbClr val="004AAD"/>
              </a:solidFill>
              <a:latin typeface="Calibri (MS) Bold"/>
            </a:endParaRP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2 - PREENCHER OS CAMPOS COM LOGIN E SENHA INDIVIDUAIS;</a:t>
            </a: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endParaRPr lang="en-US" sz="2154" u="none" strike="noStrike" spc="20">
              <a:solidFill>
                <a:srgbClr val="004AAD"/>
              </a:solidFill>
              <a:latin typeface="Calibri (MS) Bold"/>
            </a:endParaRPr>
          </a:p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u="none" strike="noStrike" spc="20">
                <a:solidFill>
                  <a:srgbClr val="004AAD"/>
                </a:solidFill>
                <a:latin typeface="Calibri (MS) Bold"/>
              </a:rPr>
              <a:t>3 – CLICAR EM ACESSAR;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3683770"/>
            <a:ext cx="8219938" cy="6001874"/>
          </a:xfrm>
          <a:custGeom>
            <a:avLst/>
            <a:gdLst/>
            <a:ahLst/>
            <a:cxnLst/>
            <a:rect l="l" t="t" r="r" b="b"/>
            <a:pathLst>
              <a:path w="9735868" h="7399260">
                <a:moveTo>
                  <a:pt x="0" y="0"/>
                </a:moveTo>
                <a:lnTo>
                  <a:pt x="9735868" y="0"/>
                </a:lnTo>
                <a:lnTo>
                  <a:pt x="9735868" y="7399260"/>
                </a:lnTo>
                <a:lnTo>
                  <a:pt x="0" y="739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10872" y="940332"/>
            <a:ext cx="9831275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ACESSAR O SGQ?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2496004" y="5804162"/>
            <a:ext cx="5443230" cy="77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4 – NO DASHBOARD PRINCIPAL, ACESSAR A SEÇÃO “DPT. QUALIDADE”.</a:t>
            </a:r>
          </a:p>
        </p:txBody>
      </p:sp>
      <p:sp>
        <p:nvSpPr>
          <p:cNvPr id="7" name="Freeform 7"/>
          <p:cNvSpPr/>
          <p:nvPr/>
        </p:nvSpPr>
        <p:spPr>
          <a:xfrm>
            <a:off x="226510" y="3683770"/>
            <a:ext cx="12112986" cy="5734407"/>
          </a:xfrm>
          <a:custGeom>
            <a:avLst/>
            <a:gdLst/>
            <a:ahLst/>
            <a:cxnLst/>
            <a:rect l="l" t="t" r="r" b="b"/>
            <a:pathLst>
              <a:path w="12112986" h="5734407">
                <a:moveTo>
                  <a:pt x="0" y="0"/>
                </a:moveTo>
                <a:lnTo>
                  <a:pt x="12112985" y="0"/>
                </a:lnTo>
                <a:lnTo>
                  <a:pt x="12112985" y="5734407"/>
                </a:lnTo>
                <a:lnTo>
                  <a:pt x="0" y="5734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 rot="1562618">
            <a:off x="7069577" y="5932546"/>
            <a:ext cx="1239290" cy="392094"/>
            <a:chOff x="0" y="0"/>
            <a:chExt cx="1652386" cy="522792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626997" cy="497332"/>
            </a:xfrm>
            <a:custGeom>
              <a:avLst/>
              <a:gdLst/>
              <a:ahLst/>
              <a:cxnLst/>
              <a:rect l="l" t="t" r="r" b="b"/>
              <a:pathLst>
                <a:path w="1626997" h="497332">
                  <a:moveTo>
                    <a:pt x="1626997" y="124333"/>
                  </a:moveTo>
                  <a:lnTo>
                    <a:pt x="257429" y="124333"/>
                  </a:lnTo>
                  <a:lnTo>
                    <a:pt x="257429" y="0"/>
                  </a:lnTo>
                  <a:lnTo>
                    <a:pt x="0" y="248666"/>
                  </a:lnTo>
                  <a:lnTo>
                    <a:pt x="257429" y="497332"/>
                  </a:lnTo>
                  <a:lnTo>
                    <a:pt x="257429" y="372999"/>
                  </a:lnTo>
                  <a:lnTo>
                    <a:pt x="1626997" y="372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-1016"/>
              <a:ext cx="1652397" cy="524764"/>
            </a:xfrm>
            <a:custGeom>
              <a:avLst/>
              <a:gdLst/>
              <a:ahLst/>
              <a:cxnLst/>
              <a:rect l="l" t="t" r="r" b="b"/>
              <a:pathLst>
                <a:path w="1652397" h="524764">
                  <a:moveTo>
                    <a:pt x="1639697" y="150749"/>
                  </a:moveTo>
                  <a:lnTo>
                    <a:pt x="270129" y="150749"/>
                  </a:lnTo>
                  <a:cubicBezTo>
                    <a:pt x="263144" y="150749"/>
                    <a:pt x="257429" y="145034"/>
                    <a:pt x="257429" y="138049"/>
                  </a:cubicBezTo>
                  <a:lnTo>
                    <a:pt x="257429" y="13716"/>
                  </a:lnTo>
                  <a:lnTo>
                    <a:pt x="270129" y="13716"/>
                  </a:lnTo>
                  <a:lnTo>
                    <a:pt x="278892" y="22860"/>
                  </a:lnTo>
                  <a:lnTo>
                    <a:pt x="21463" y="271526"/>
                  </a:lnTo>
                  <a:lnTo>
                    <a:pt x="12700" y="262382"/>
                  </a:lnTo>
                  <a:lnTo>
                    <a:pt x="21463" y="253238"/>
                  </a:lnTo>
                  <a:lnTo>
                    <a:pt x="278892" y="502031"/>
                  </a:lnTo>
                  <a:lnTo>
                    <a:pt x="270129" y="511175"/>
                  </a:lnTo>
                  <a:lnTo>
                    <a:pt x="257429" y="511175"/>
                  </a:lnTo>
                  <a:lnTo>
                    <a:pt x="257429" y="386715"/>
                  </a:lnTo>
                  <a:cubicBezTo>
                    <a:pt x="257429" y="379730"/>
                    <a:pt x="263144" y="374015"/>
                    <a:pt x="270129" y="374015"/>
                  </a:cubicBezTo>
                  <a:lnTo>
                    <a:pt x="1639697" y="374015"/>
                  </a:lnTo>
                  <a:lnTo>
                    <a:pt x="1639697" y="386715"/>
                  </a:lnTo>
                  <a:lnTo>
                    <a:pt x="1626997" y="386715"/>
                  </a:lnTo>
                  <a:lnTo>
                    <a:pt x="1626997" y="138049"/>
                  </a:lnTo>
                  <a:lnTo>
                    <a:pt x="1639697" y="138049"/>
                  </a:lnTo>
                  <a:lnTo>
                    <a:pt x="1639697" y="150749"/>
                  </a:lnTo>
                  <a:moveTo>
                    <a:pt x="1639697" y="125349"/>
                  </a:moveTo>
                  <a:cubicBezTo>
                    <a:pt x="1646682" y="125349"/>
                    <a:pt x="1652397" y="131064"/>
                    <a:pt x="1652397" y="138049"/>
                  </a:cubicBezTo>
                  <a:lnTo>
                    <a:pt x="1652397" y="386715"/>
                  </a:lnTo>
                  <a:cubicBezTo>
                    <a:pt x="1652397" y="393700"/>
                    <a:pt x="1646682" y="399415"/>
                    <a:pt x="1639697" y="399415"/>
                  </a:cubicBezTo>
                  <a:lnTo>
                    <a:pt x="270129" y="399415"/>
                  </a:lnTo>
                  <a:lnTo>
                    <a:pt x="270129" y="386715"/>
                  </a:lnTo>
                  <a:lnTo>
                    <a:pt x="282829" y="386715"/>
                  </a:lnTo>
                  <a:lnTo>
                    <a:pt x="282829" y="511048"/>
                  </a:lnTo>
                  <a:cubicBezTo>
                    <a:pt x="282829" y="516128"/>
                    <a:pt x="279781" y="520700"/>
                    <a:pt x="275082" y="522732"/>
                  </a:cubicBezTo>
                  <a:cubicBezTo>
                    <a:pt x="270383" y="524764"/>
                    <a:pt x="264922" y="523748"/>
                    <a:pt x="261239" y="520192"/>
                  </a:cubicBezTo>
                  <a:lnTo>
                    <a:pt x="3937" y="271526"/>
                  </a:lnTo>
                  <a:cubicBezTo>
                    <a:pt x="1397" y="269113"/>
                    <a:pt x="0" y="265811"/>
                    <a:pt x="0" y="262382"/>
                  </a:cubicBezTo>
                  <a:cubicBezTo>
                    <a:pt x="0" y="258953"/>
                    <a:pt x="1397" y="255651"/>
                    <a:pt x="3937" y="253238"/>
                  </a:cubicBezTo>
                  <a:lnTo>
                    <a:pt x="261239" y="4572"/>
                  </a:lnTo>
                  <a:cubicBezTo>
                    <a:pt x="264922" y="1016"/>
                    <a:pt x="270383" y="0"/>
                    <a:pt x="275082" y="2032"/>
                  </a:cubicBezTo>
                  <a:cubicBezTo>
                    <a:pt x="279781" y="4064"/>
                    <a:pt x="282829" y="8636"/>
                    <a:pt x="282829" y="13716"/>
                  </a:cubicBezTo>
                  <a:lnTo>
                    <a:pt x="282829" y="138049"/>
                  </a:lnTo>
                  <a:lnTo>
                    <a:pt x="270129" y="138049"/>
                  </a:lnTo>
                  <a:lnTo>
                    <a:pt x="270129" y="125349"/>
                  </a:lnTo>
                  <a:lnTo>
                    <a:pt x="1639697" y="125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35170" y="4998553"/>
            <a:ext cx="1313022" cy="1130040"/>
            <a:chOff x="0" y="0"/>
            <a:chExt cx="1750696" cy="15067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76400" cy="1504188"/>
            </a:xfrm>
            <a:custGeom>
              <a:avLst/>
              <a:gdLst/>
              <a:ahLst/>
              <a:cxnLst/>
              <a:rect l="l" t="t" r="r" b="b"/>
              <a:pathLst>
                <a:path w="1676400" h="1504188">
                  <a:moveTo>
                    <a:pt x="24892" y="574294"/>
                  </a:moveTo>
                  <a:cubicBezTo>
                    <a:pt x="32004" y="549402"/>
                    <a:pt x="40513" y="524891"/>
                    <a:pt x="50292" y="501015"/>
                  </a:cubicBezTo>
                  <a:lnTo>
                    <a:pt x="73787" y="510667"/>
                  </a:lnTo>
                  <a:cubicBezTo>
                    <a:pt x="64262" y="533654"/>
                    <a:pt x="56134" y="557149"/>
                    <a:pt x="49276" y="581152"/>
                  </a:cubicBezTo>
                  <a:close/>
                  <a:moveTo>
                    <a:pt x="96774" y="408686"/>
                  </a:moveTo>
                  <a:cubicBezTo>
                    <a:pt x="109982" y="386588"/>
                    <a:pt x="124460" y="365125"/>
                    <a:pt x="140081" y="344424"/>
                  </a:cubicBezTo>
                  <a:lnTo>
                    <a:pt x="160401" y="359664"/>
                  </a:lnTo>
                  <a:cubicBezTo>
                    <a:pt x="145288" y="379730"/>
                    <a:pt x="131318" y="400431"/>
                    <a:pt x="118618" y="421767"/>
                  </a:cubicBezTo>
                  <a:close/>
                  <a:moveTo>
                    <a:pt x="229362" y="279400"/>
                  </a:moveTo>
                  <a:cubicBezTo>
                    <a:pt x="247396" y="261112"/>
                    <a:pt x="266319" y="243586"/>
                    <a:pt x="286258" y="226949"/>
                  </a:cubicBezTo>
                  <a:lnTo>
                    <a:pt x="302641" y="246380"/>
                  </a:lnTo>
                  <a:cubicBezTo>
                    <a:pt x="283337" y="262509"/>
                    <a:pt x="264922" y="279527"/>
                    <a:pt x="247523" y="297180"/>
                  </a:cubicBezTo>
                  <a:close/>
                  <a:moveTo>
                    <a:pt x="387096" y="183388"/>
                  </a:moveTo>
                  <a:cubicBezTo>
                    <a:pt x="408559" y="169418"/>
                    <a:pt x="430657" y="156337"/>
                    <a:pt x="453644" y="144018"/>
                  </a:cubicBezTo>
                  <a:lnTo>
                    <a:pt x="465582" y="166370"/>
                  </a:lnTo>
                  <a:cubicBezTo>
                    <a:pt x="443357" y="178308"/>
                    <a:pt x="421767" y="191008"/>
                    <a:pt x="400939" y="204597"/>
                  </a:cubicBezTo>
                  <a:close/>
                  <a:moveTo>
                    <a:pt x="506984" y="69723"/>
                  </a:moveTo>
                  <a:cubicBezTo>
                    <a:pt x="530733" y="60198"/>
                    <a:pt x="554990" y="51689"/>
                    <a:pt x="579755" y="43942"/>
                  </a:cubicBezTo>
                  <a:lnTo>
                    <a:pt x="587248" y="68199"/>
                  </a:lnTo>
                  <a:cubicBezTo>
                    <a:pt x="563118" y="75692"/>
                    <a:pt x="539496" y="84074"/>
                    <a:pt x="516382" y="93218"/>
                  </a:cubicBezTo>
                  <a:close/>
                  <a:moveTo>
                    <a:pt x="688975" y="42418"/>
                  </a:moveTo>
                  <a:cubicBezTo>
                    <a:pt x="713994" y="37465"/>
                    <a:pt x="739394" y="33528"/>
                    <a:pt x="765175" y="30480"/>
                  </a:cubicBezTo>
                  <a:lnTo>
                    <a:pt x="768096" y="55753"/>
                  </a:lnTo>
                  <a:cubicBezTo>
                    <a:pt x="742950" y="58674"/>
                    <a:pt x="718185" y="62611"/>
                    <a:pt x="693801" y="67437"/>
                  </a:cubicBezTo>
                  <a:close/>
                  <a:moveTo>
                    <a:pt x="858393" y="127"/>
                  </a:moveTo>
                  <a:cubicBezTo>
                    <a:pt x="863981" y="0"/>
                    <a:pt x="869696" y="0"/>
                    <a:pt x="875411" y="0"/>
                  </a:cubicBezTo>
                  <a:cubicBezTo>
                    <a:pt x="895731" y="0"/>
                    <a:pt x="915924" y="635"/>
                    <a:pt x="935863" y="1778"/>
                  </a:cubicBezTo>
                  <a:lnTo>
                    <a:pt x="934339" y="27178"/>
                  </a:lnTo>
                  <a:cubicBezTo>
                    <a:pt x="914908" y="26035"/>
                    <a:pt x="895223" y="25400"/>
                    <a:pt x="875411" y="25400"/>
                  </a:cubicBezTo>
                  <a:lnTo>
                    <a:pt x="875411" y="12700"/>
                  </a:lnTo>
                  <a:lnTo>
                    <a:pt x="875411" y="25400"/>
                  </a:lnTo>
                  <a:cubicBezTo>
                    <a:pt x="869823" y="25400"/>
                    <a:pt x="864362" y="25400"/>
                    <a:pt x="858774" y="25527"/>
                  </a:cubicBezTo>
                  <a:close/>
                  <a:moveTo>
                    <a:pt x="1037971" y="12954"/>
                  </a:moveTo>
                  <a:cubicBezTo>
                    <a:pt x="1063625" y="17145"/>
                    <a:pt x="1088898" y="22225"/>
                    <a:pt x="1113663" y="28194"/>
                  </a:cubicBezTo>
                  <a:lnTo>
                    <a:pt x="1107694" y="52832"/>
                  </a:lnTo>
                  <a:cubicBezTo>
                    <a:pt x="1083564" y="46990"/>
                    <a:pt x="1058926" y="42037"/>
                    <a:pt x="1033907" y="37973"/>
                  </a:cubicBezTo>
                  <a:close/>
                  <a:moveTo>
                    <a:pt x="1212088" y="57785"/>
                  </a:moveTo>
                  <a:cubicBezTo>
                    <a:pt x="1236472" y="66548"/>
                    <a:pt x="1260475" y="76200"/>
                    <a:pt x="1283716" y="86868"/>
                  </a:cubicBezTo>
                  <a:lnTo>
                    <a:pt x="1273175" y="109982"/>
                  </a:lnTo>
                  <a:cubicBezTo>
                    <a:pt x="1250569" y="99695"/>
                    <a:pt x="1227328" y="90297"/>
                    <a:pt x="1203579" y="81661"/>
                  </a:cubicBezTo>
                  <a:close/>
                  <a:moveTo>
                    <a:pt x="1366393" y="158496"/>
                  </a:moveTo>
                  <a:cubicBezTo>
                    <a:pt x="1388618" y="171831"/>
                    <a:pt x="1410208" y="186055"/>
                    <a:pt x="1430909" y="201041"/>
                  </a:cubicBezTo>
                  <a:lnTo>
                    <a:pt x="1416050" y="221615"/>
                  </a:lnTo>
                  <a:cubicBezTo>
                    <a:pt x="1395984" y="207010"/>
                    <a:pt x="1375029" y="193294"/>
                    <a:pt x="1353439" y="180213"/>
                  </a:cubicBezTo>
                  <a:close/>
                  <a:moveTo>
                    <a:pt x="1497584" y="288417"/>
                  </a:moveTo>
                  <a:cubicBezTo>
                    <a:pt x="1516507" y="306197"/>
                    <a:pt x="1534541" y="324612"/>
                    <a:pt x="1551559" y="343916"/>
                  </a:cubicBezTo>
                  <a:lnTo>
                    <a:pt x="1532509" y="360680"/>
                  </a:lnTo>
                  <a:cubicBezTo>
                    <a:pt x="1516126" y="342011"/>
                    <a:pt x="1498600" y="324104"/>
                    <a:pt x="1480312" y="306959"/>
                  </a:cubicBezTo>
                  <a:close/>
                  <a:moveTo>
                    <a:pt x="1597152" y="444246"/>
                  </a:moveTo>
                  <a:cubicBezTo>
                    <a:pt x="1611503" y="465836"/>
                    <a:pt x="1624584" y="488188"/>
                    <a:pt x="1636522" y="511048"/>
                  </a:cubicBezTo>
                  <a:lnTo>
                    <a:pt x="1613916" y="522732"/>
                  </a:lnTo>
                  <a:cubicBezTo>
                    <a:pt x="1602486" y="500634"/>
                    <a:pt x="1589786" y="479171"/>
                    <a:pt x="1575943" y="458343"/>
                  </a:cubicBezTo>
                  <a:close/>
                  <a:moveTo>
                    <a:pt x="1655826" y="620268"/>
                  </a:moveTo>
                  <a:cubicBezTo>
                    <a:pt x="1664081" y="644652"/>
                    <a:pt x="1670939" y="669671"/>
                    <a:pt x="1676400" y="695071"/>
                  </a:cubicBezTo>
                  <a:lnTo>
                    <a:pt x="1651508" y="700405"/>
                  </a:lnTo>
                  <a:cubicBezTo>
                    <a:pt x="1646301" y="676021"/>
                    <a:pt x="1639697" y="652018"/>
                    <a:pt x="1631696" y="628396"/>
                  </a:cubicBezTo>
                  <a:close/>
                  <a:moveTo>
                    <a:pt x="1665732" y="805688"/>
                  </a:moveTo>
                  <a:cubicBezTo>
                    <a:pt x="1666367" y="816991"/>
                    <a:pt x="1666621" y="828421"/>
                    <a:pt x="1666621" y="839724"/>
                  </a:cubicBezTo>
                  <a:lnTo>
                    <a:pt x="1653921" y="839724"/>
                  </a:lnTo>
                  <a:lnTo>
                    <a:pt x="1666621" y="839724"/>
                  </a:lnTo>
                  <a:cubicBezTo>
                    <a:pt x="1666621" y="854456"/>
                    <a:pt x="1666113" y="869061"/>
                    <a:pt x="1665097" y="883666"/>
                  </a:cubicBezTo>
                  <a:lnTo>
                    <a:pt x="1639697" y="882015"/>
                  </a:lnTo>
                  <a:cubicBezTo>
                    <a:pt x="1640586" y="868045"/>
                    <a:pt x="1641094" y="853948"/>
                    <a:pt x="1641094" y="839724"/>
                  </a:cubicBezTo>
                  <a:cubicBezTo>
                    <a:pt x="1641094" y="828675"/>
                    <a:pt x="1640840" y="817753"/>
                    <a:pt x="1640205" y="806958"/>
                  </a:cubicBezTo>
                  <a:close/>
                  <a:moveTo>
                    <a:pt x="1624584" y="987171"/>
                  </a:moveTo>
                  <a:cubicBezTo>
                    <a:pt x="1618742" y="1012444"/>
                    <a:pt x="1611503" y="1037336"/>
                    <a:pt x="1602867" y="1061720"/>
                  </a:cubicBezTo>
                  <a:lnTo>
                    <a:pt x="1578991" y="1053211"/>
                  </a:lnTo>
                  <a:cubicBezTo>
                    <a:pt x="1587373" y="1029843"/>
                    <a:pt x="1594231" y="1005840"/>
                    <a:pt x="1599819" y="981583"/>
                  </a:cubicBezTo>
                  <a:close/>
                  <a:moveTo>
                    <a:pt x="1536192" y="1150620"/>
                  </a:moveTo>
                  <a:cubicBezTo>
                    <a:pt x="1524000" y="1173353"/>
                    <a:pt x="1510538" y="1195451"/>
                    <a:pt x="1495933" y="1216787"/>
                  </a:cubicBezTo>
                  <a:lnTo>
                    <a:pt x="1474978" y="1202436"/>
                  </a:lnTo>
                  <a:cubicBezTo>
                    <a:pt x="1489075" y="1181735"/>
                    <a:pt x="1502029" y="1160399"/>
                    <a:pt x="1513840" y="1138555"/>
                  </a:cubicBezTo>
                  <a:close/>
                  <a:moveTo>
                    <a:pt x="1409700" y="1285875"/>
                  </a:moveTo>
                  <a:cubicBezTo>
                    <a:pt x="1392555" y="1304925"/>
                    <a:pt x="1374267" y="1323213"/>
                    <a:pt x="1355090" y="1340612"/>
                  </a:cubicBezTo>
                  <a:lnTo>
                    <a:pt x="1337945" y="1321816"/>
                  </a:lnTo>
                  <a:cubicBezTo>
                    <a:pt x="1356487" y="1304925"/>
                    <a:pt x="1374267" y="1287145"/>
                    <a:pt x="1390904" y="1268730"/>
                  </a:cubicBezTo>
                  <a:close/>
                  <a:moveTo>
                    <a:pt x="1255776" y="1388237"/>
                  </a:moveTo>
                  <a:cubicBezTo>
                    <a:pt x="1234948" y="1402969"/>
                    <a:pt x="1213231" y="1416939"/>
                    <a:pt x="1190879" y="1430147"/>
                  </a:cubicBezTo>
                  <a:lnTo>
                    <a:pt x="1178052" y="1408176"/>
                  </a:lnTo>
                  <a:cubicBezTo>
                    <a:pt x="1199769" y="1395476"/>
                    <a:pt x="1220851" y="1381887"/>
                    <a:pt x="1241171" y="1367536"/>
                  </a:cubicBezTo>
                  <a:close/>
                  <a:moveTo>
                    <a:pt x="1084580" y="1456182"/>
                  </a:moveTo>
                  <a:cubicBezTo>
                    <a:pt x="1061212" y="1466469"/>
                    <a:pt x="1037209" y="1475994"/>
                    <a:pt x="1012698" y="1484503"/>
                  </a:cubicBezTo>
                  <a:lnTo>
                    <a:pt x="1004316" y="1460500"/>
                  </a:lnTo>
                  <a:cubicBezTo>
                    <a:pt x="1028192" y="1452245"/>
                    <a:pt x="1051560" y="1442974"/>
                    <a:pt x="1074293" y="1432941"/>
                  </a:cubicBezTo>
                  <a:close/>
                  <a:moveTo>
                    <a:pt x="903605" y="1489710"/>
                  </a:moveTo>
                  <a:cubicBezTo>
                    <a:pt x="878713" y="1495425"/>
                    <a:pt x="853440" y="1500378"/>
                    <a:pt x="827786" y="1504188"/>
                  </a:cubicBezTo>
                  <a:lnTo>
                    <a:pt x="823976" y="1479042"/>
                  </a:lnTo>
                  <a:cubicBezTo>
                    <a:pt x="848995" y="1475232"/>
                    <a:pt x="873633" y="1470533"/>
                    <a:pt x="897890" y="1464945"/>
                  </a:cubicBezTo>
                  <a:close/>
                  <a:moveTo>
                    <a:pt x="719836" y="1489710"/>
                  </a:moveTo>
                  <a:cubicBezTo>
                    <a:pt x="703072" y="1490599"/>
                    <a:pt x="686054" y="1490980"/>
                    <a:pt x="669036" y="1490980"/>
                  </a:cubicBezTo>
                  <a:lnTo>
                    <a:pt x="669036" y="1478280"/>
                  </a:lnTo>
                  <a:lnTo>
                    <a:pt x="669036" y="1490980"/>
                  </a:lnTo>
                  <a:cubicBezTo>
                    <a:pt x="660019" y="1490980"/>
                    <a:pt x="651129" y="1490853"/>
                    <a:pt x="642239" y="1490599"/>
                  </a:cubicBezTo>
                  <a:lnTo>
                    <a:pt x="642874" y="1465199"/>
                  </a:lnTo>
                  <a:cubicBezTo>
                    <a:pt x="651510" y="1465453"/>
                    <a:pt x="660273" y="1465580"/>
                    <a:pt x="669036" y="1465580"/>
                  </a:cubicBezTo>
                  <a:cubicBezTo>
                    <a:pt x="685673" y="1465580"/>
                    <a:pt x="702183" y="1465199"/>
                    <a:pt x="718566" y="1464310"/>
                  </a:cubicBezTo>
                  <a:close/>
                  <a:moveTo>
                    <a:pt x="745998" y="1498600"/>
                  </a:moveTo>
                  <a:cubicBezTo>
                    <a:pt x="720217" y="1495298"/>
                    <a:pt x="694944" y="1491107"/>
                    <a:pt x="669925" y="1485900"/>
                  </a:cubicBezTo>
                  <a:lnTo>
                    <a:pt x="675132" y="1461008"/>
                  </a:lnTo>
                  <a:cubicBezTo>
                    <a:pt x="699389" y="1466088"/>
                    <a:pt x="724154" y="1470152"/>
                    <a:pt x="749300" y="1473327"/>
                  </a:cubicBezTo>
                  <a:close/>
                  <a:moveTo>
                    <a:pt x="573659" y="1434465"/>
                  </a:moveTo>
                  <a:cubicBezTo>
                    <a:pt x="548894" y="1426591"/>
                    <a:pt x="524764" y="1417701"/>
                    <a:pt x="501142" y="1408049"/>
                  </a:cubicBezTo>
                  <a:lnTo>
                    <a:pt x="510794" y="1384554"/>
                  </a:lnTo>
                  <a:cubicBezTo>
                    <a:pt x="533781" y="1394079"/>
                    <a:pt x="557276" y="1402588"/>
                    <a:pt x="581406" y="1410335"/>
                  </a:cubicBezTo>
                  <a:close/>
                  <a:moveTo>
                    <a:pt x="416052" y="1339469"/>
                  </a:moveTo>
                  <a:cubicBezTo>
                    <a:pt x="393319" y="1327023"/>
                    <a:pt x="371221" y="1313561"/>
                    <a:pt x="350012" y="1299337"/>
                  </a:cubicBezTo>
                  <a:lnTo>
                    <a:pt x="364109" y="1278255"/>
                  </a:lnTo>
                  <a:cubicBezTo>
                    <a:pt x="384810" y="1292098"/>
                    <a:pt x="406146" y="1305052"/>
                    <a:pt x="428244" y="1317244"/>
                  </a:cubicBezTo>
                  <a:close/>
                  <a:moveTo>
                    <a:pt x="256921" y="1286510"/>
                  </a:moveTo>
                  <a:cubicBezTo>
                    <a:pt x="237236" y="1269619"/>
                    <a:pt x="218440" y="1251839"/>
                    <a:pt x="200660" y="1233424"/>
                  </a:cubicBezTo>
                  <a:lnTo>
                    <a:pt x="218948" y="1215771"/>
                  </a:lnTo>
                  <a:cubicBezTo>
                    <a:pt x="236093" y="1233678"/>
                    <a:pt x="254381" y="1250823"/>
                    <a:pt x="273431" y="1267206"/>
                  </a:cubicBezTo>
                  <a:close/>
                  <a:moveTo>
                    <a:pt x="134112" y="1154430"/>
                  </a:moveTo>
                  <a:cubicBezTo>
                    <a:pt x="118745" y="1133475"/>
                    <a:pt x="104648" y="1111885"/>
                    <a:pt x="91694" y="1089533"/>
                  </a:cubicBezTo>
                  <a:lnTo>
                    <a:pt x="113665" y="1076833"/>
                  </a:lnTo>
                  <a:cubicBezTo>
                    <a:pt x="126111" y="1098296"/>
                    <a:pt x="139827" y="1119251"/>
                    <a:pt x="154559" y="1139444"/>
                  </a:cubicBezTo>
                  <a:close/>
                  <a:moveTo>
                    <a:pt x="46609" y="996569"/>
                  </a:moveTo>
                  <a:cubicBezTo>
                    <a:pt x="37084" y="972566"/>
                    <a:pt x="28956" y="947928"/>
                    <a:pt x="22225" y="922909"/>
                  </a:cubicBezTo>
                  <a:lnTo>
                    <a:pt x="46736" y="916305"/>
                  </a:lnTo>
                  <a:cubicBezTo>
                    <a:pt x="53213" y="940435"/>
                    <a:pt x="60960" y="964057"/>
                    <a:pt x="70231" y="987171"/>
                  </a:cubicBezTo>
                  <a:close/>
                  <a:moveTo>
                    <a:pt x="3556" y="821182"/>
                  </a:moveTo>
                  <a:cubicBezTo>
                    <a:pt x="1143" y="798830"/>
                    <a:pt x="0" y="776224"/>
                    <a:pt x="0" y="753364"/>
                  </a:cubicBezTo>
                  <a:lnTo>
                    <a:pt x="12700" y="753364"/>
                  </a:lnTo>
                  <a:lnTo>
                    <a:pt x="25400" y="753364"/>
                  </a:lnTo>
                  <a:lnTo>
                    <a:pt x="12700" y="753364"/>
                  </a:lnTo>
                  <a:lnTo>
                    <a:pt x="0" y="753364"/>
                  </a:lnTo>
                  <a:cubicBezTo>
                    <a:pt x="0" y="727202"/>
                    <a:pt x="1524" y="701294"/>
                    <a:pt x="4572" y="675894"/>
                  </a:cubicBezTo>
                  <a:lnTo>
                    <a:pt x="29845" y="678942"/>
                  </a:lnTo>
                  <a:cubicBezTo>
                    <a:pt x="26924" y="703326"/>
                    <a:pt x="25400" y="728218"/>
                    <a:pt x="25400" y="753364"/>
                  </a:cubicBezTo>
                  <a:cubicBezTo>
                    <a:pt x="25400" y="760349"/>
                    <a:pt x="19685" y="766064"/>
                    <a:pt x="12700" y="766064"/>
                  </a:cubicBezTo>
                  <a:cubicBezTo>
                    <a:pt x="5715" y="766064"/>
                    <a:pt x="0" y="760349"/>
                    <a:pt x="0" y="753364"/>
                  </a:cubicBezTo>
                  <a:cubicBezTo>
                    <a:pt x="0" y="746379"/>
                    <a:pt x="5715" y="740664"/>
                    <a:pt x="12700" y="740664"/>
                  </a:cubicBezTo>
                  <a:cubicBezTo>
                    <a:pt x="19685" y="740664"/>
                    <a:pt x="25400" y="746379"/>
                    <a:pt x="25400" y="753364"/>
                  </a:cubicBezTo>
                  <a:cubicBezTo>
                    <a:pt x="25400" y="775335"/>
                    <a:pt x="26543" y="797052"/>
                    <a:pt x="28702" y="818515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25000" y="3314700"/>
            <a:ext cx="7838938" cy="6370944"/>
          </a:xfrm>
          <a:custGeom>
            <a:avLst/>
            <a:gdLst/>
            <a:ahLst/>
            <a:cxnLst/>
            <a:rect l="l" t="t" r="r" b="b"/>
            <a:pathLst>
              <a:path w="9735868" h="7399260">
                <a:moveTo>
                  <a:pt x="0" y="0"/>
                </a:moveTo>
                <a:lnTo>
                  <a:pt x="9735868" y="0"/>
                </a:lnTo>
                <a:lnTo>
                  <a:pt x="9735868" y="7399260"/>
                </a:lnTo>
                <a:lnTo>
                  <a:pt x="0" y="739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26510" y="3539051"/>
            <a:ext cx="11810994" cy="5588196"/>
          </a:xfrm>
          <a:custGeom>
            <a:avLst/>
            <a:gdLst/>
            <a:ahLst/>
            <a:cxnLst/>
            <a:rect l="l" t="t" r="r" b="b"/>
            <a:pathLst>
              <a:path w="11810994" h="5588196">
                <a:moveTo>
                  <a:pt x="0" y="0"/>
                </a:moveTo>
                <a:lnTo>
                  <a:pt x="11810994" y="0"/>
                </a:lnTo>
                <a:lnTo>
                  <a:pt x="11810994" y="5588197"/>
                </a:lnTo>
                <a:lnTo>
                  <a:pt x="0" y="55881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 rot="1562618">
            <a:off x="4751382" y="6503179"/>
            <a:ext cx="1355300" cy="428798"/>
            <a:chOff x="0" y="0"/>
            <a:chExt cx="1652386" cy="522792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1626997" cy="497332"/>
            </a:xfrm>
            <a:custGeom>
              <a:avLst/>
              <a:gdLst/>
              <a:ahLst/>
              <a:cxnLst/>
              <a:rect l="l" t="t" r="r" b="b"/>
              <a:pathLst>
                <a:path w="1626997" h="497332">
                  <a:moveTo>
                    <a:pt x="1626997" y="124333"/>
                  </a:moveTo>
                  <a:lnTo>
                    <a:pt x="257429" y="124333"/>
                  </a:lnTo>
                  <a:lnTo>
                    <a:pt x="257429" y="0"/>
                  </a:lnTo>
                  <a:lnTo>
                    <a:pt x="0" y="248666"/>
                  </a:lnTo>
                  <a:lnTo>
                    <a:pt x="257429" y="497332"/>
                  </a:lnTo>
                  <a:lnTo>
                    <a:pt x="257429" y="372999"/>
                  </a:lnTo>
                  <a:lnTo>
                    <a:pt x="1626997" y="3729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-1016"/>
              <a:ext cx="1652397" cy="524764"/>
            </a:xfrm>
            <a:custGeom>
              <a:avLst/>
              <a:gdLst/>
              <a:ahLst/>
              <a:cxnLst/>
              <a:rect l="l" t="t" r="r" b="b"/>
              <a:pathLst>
                <a:path w="1652397" h="524764">
                  <a:moveTo>
                    <a:pt x="1639697" y="150749"/>
                  </a:moveTo>
                  <a:lnTo>
                    <a:pt x="270129" y="150749"/>
                  </a:lnTo>
                  <a:cubicBezTo>
                    <a:pt x="263144" y="150749"/>
                    <a:pt x="257429" y="145034"/>
                    <a:pt x="257429" y="138049"/>
                  </a:cubicBezTo>
                  <a:lnTo>
                    <a:pt x="257429" y="13716"/>
                  </a:lnTo>
                  <a:lnTo>
                    <a:pt x="270129" y="13716"/>
                  </a:lnTo>
                  <a:lnTo>
                    <a:pt x="278892" y="22860"/>
                  </a:lnTo>
                  <a:lnTo>
                    <a:pt x="21463" y="271526"/>
                  </a:lnTo>
                  <a:lnTo>
                    <a:pt x="12700" y="262382"/>
                  </a:lnTo>
                  <a:lnTo>
                    <a:pt x="21463" y="253238"/>
                  </a:lnTo>
                  <a:lnTo>
                    <a:pt x="278892" y="502031"/>
                  </a:lnTo>
                  <a:lnTo>
                    <a:pt x="270129" y="511175"/>
                  </a:lnTo>
                  <a:lnTo>
                    <a:pt x="257429" y="511175"/>
                  </a:lnTo>
                  <a:lnTo>
                    <a:pt x="257429" y="386715"/>
                  </a:lnTo>
                  <a:cubicBezTo>
                    <a:pt x="257429" y="379730"/>
                    <a:pt x="263144" y="374015"/>
                    <a:pt x="270129" y="374015"/>
                  </a:cubicBezTo>
                  <a:lnTo>
                    <a:pt x="1639697" y="374015"/>
                  </a:lnTo>
                  <a:lnTo>
                    <a:pt x="1639697" y="386715"/>
                  </a:lnTo>
                  <a:lnTo>
                    <a:pt x="1626997" y="386715"/>
                  </a:lnTo>
                  <a:lnTo>
                    <a:pt x="1626997" y="138049"/>
                  </a:lnTo>
                  <a:lnTo>
                    <a:pt x="1639697" y="138049"/>
                  </a:lnTo>
                  <a:lnTo>
                    <a:pt x="1639697" y="150749"/>
                  </a:lnTo>
                  <a:moveTo>
                    <a:pt x="1639697" y="125349"/>
                  </a:moveTo>
                  <a:cubicBezTo>
                    <a:pt x="1646682" y="125349"/>
                    <a:pt x="1652397" y="131064"/>
                    <a:pt x="1652397" y="138049"/>
                  </a:cubicBezTo>
                  <a:lnTo>
                    <a:pt x="1652397" y="386715"/>
                  </a:lnTo>
                  <a:cubicBezTo>
                    <a:pt x="1652397" y="393700"/>
                    <a:pt x="1646682" y="399415"/>
                    <a:pt x="1639697" y="399415"/>
                  </a:cubicBezTo>
                  <a:lnTo>
                    <a:pt x="270129" y="399415"/>
                  </a:lnTo>
                  <a:lnTo>
                    <a:pt x="270129" y="386715"/>
                  </a:lnTo>
                  <a:lnTo>
                    <a:pt x="282829" y="386715"/>
                  </a:lnTo>
                  <a:lnTo>
                    <a:pt x="282829" y="511048"/>
                  </a:lnTo>
                  <a:cubicBezTo>
                    <a:pt x="282829" y="516128"/>
                    <a:pt x="279781" y="520700"/>
                    <a:pt x="275082" y="522732"/>
                  </a:cubicBezTo>
                  <a:cubicBezTo>
                    <a:pt x="270383" y="524764"/>
                    <a:pt x="264922" y="523748"/>
                    <a:pt x="261239" y="520192"/>
                  </a:cubicBezTo>
                  <a:lnTo>
                    <a:pt x="3937" y="271526"/>
                  </a:lnTo>
                  <a:cubicBezTo>
                    <a:pt x="1397" y="269113"/>
                    <a:pt x="0" y="265811"/>
                    <a:pt x="0" y="262382"/>
                  </a:cubicBezTo>
                  <a:cubicBezTo>
                    <a:pt x="0" y="258953"/>
                    <a:pt x="1397" y="255651"/>
                    <a:pt x="3937" y="253238"/>
                  </a:cubicBezTo>
                  <a:lnTo>
                    <a:pt x="261239" y="4572"/>
                  </a:lnTo>
                  <a:cubicBezTo>
                    <a:pt x="264922" y="1016"/>
                    <a:pt x="270383" y="0"/>
                    <a:pt x="275082" y="2032"/>
                  </a:cubicBezTo>
                  <a:cubicBezTo>
                    <a:pt x="279781" y="4064"/>
                    <a:pt x="282829" y="8636"/>
                    <a:pt x="282829" y="13716"/>
                  </a:cubicBezTo>
                  <a:lnTo>
                    <a:pt x="282829" y="138049"/>
                  </a:lnTo>
                  <a:lnTo>
                    <a:pt x="270129" y="138049"/>
                  </a:lnTo>
                  <a:lnTo>
                    <a:pt x="270129" y="125349"/>
                  </a:lnTo>
                  <a:lnTo>
                    <a:pt x="1639697" y="125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1888" y="5298501"/>
            <a:ext cx="1435935" cy="1185225"/>
            <a:chOff x="0" y="0"/>
            <a:chExt cx="1750696" cy="14450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9580" cy="1354455"/>
            </a:xfrm>
            <a:custGeom>
              <a:avLst/>
              <a:gdLst/>
              <a:ahLst/>
              <a:cxnLst/>
              <a:rect l="l" t="t" r="r" b="b"/>
              <a:pathLst>
                <a:path w="1719580" h="1354455">
                  <a:moveTo>
                    <a:pt x="27051" y="543560"/>
                  </a:moveTo>
                  <a:cubicBezTo>
                    <a:pt x="34671" y="518795"/>
                    <a:pt x="43815" y="494538"/>
                    <a:pt x="54483" y="470916"/>
                  </a:cubicBezTo>
                  <a:lnTo>
                    <a:pt x="77597" y="481330"/>
                  </a:lnTo>
                  <a:cubicBezTo>
                    <a:pt x="67437" y="504063"/>
                    <a:pt x="58547" y="527304"/>
                    <a:pt x="51308" y="551053"/>
                  </a:cubicBezTo>
                  <a:close/>
                  <a:moveTo>
                    <a:pt x="104267" y="380238"/>
                  </a:moveTo>
                  <a:cubicBezTo>
                    <a:pt x="118364" y="358648"/>
                    <a:pt x="133604" y="337820"/>
                    <a:pt x="150114" y="317754"/>
                  </a:cubicBezTo>
                  <a:lnTo>
                    <a:pt x="169799" y="333883"/>
                  </a:lnTo>
                  <a:cubicBezTo>
                    <a:pt x="153797" y="353314"/>
                    <a:pt x="139065" y="373380"/>
                    <a:pt x="125476" y="394208"/>
                  </a:cubicBezTo>
                  <a:close/>
                  <a:moveTo>
                    <a:pt x="242062" y="256667"/>
                  </a:moveTo>
                  <a:cubicBezTo>
                    <a:pt x="260858" y="239268"/>
                    <a:pt x="280543" y="222631"/>
                    <a:pt x="301244" y="206756"/>
                  </a:cubicBezTo>
                  <a:lnTo>
                    <a:pt x="316738" y="226949"/>
                  </a:lnTo>
                  <a:cubicBezTo>
                    <a:pt x="296672" y="242316"/>
                    <a:pt x="277622" y="258445"/>
                    <a:pt x="259461" y="275209"/>
                  </a:cubicBezTo>
                  <a:close/>
                  <a:moveTo>
                    <a:pt x="403987" y="167640"/>
                  </a:moveTo>
                  <a:cubicBezTo>
                    <a:pt x="425958" y="154686"/>
                    <a:pt x="448691" y="142494"/>
                    <a:pt x="472059" y="131191"/>
                  </a:cubicBezTo>
                  <a:lnTo>
                    <a:pt x="444500" y="121539"/>
                  </a:lnTo>
                  <a:cubicBezTo>
                    <a:pt x="421767" y="132588"/>
                    <a:pt x="399669" y="144399"/>
                    <a:pt x="378333" y="156972"/>
                  </a:cubicBezTo>
                  <a:close/>
                  <a:moveTo>
                    <a:pt x="541401" y="80772"/>
                  </a:moveTo>
                  <a:cubicBezTo>
                    <a:pt x="565404" y="72263"/>
                    <a:pt x="589915" y="64516"/>
                    <a:pt x="615061" y="57785"/>
                  </a:cubicBezTo>
                  <a:lnTo>
                    <a:pt x="621665" y="82296"/>
                  </a:lnTo>
                  <a:cubicBezTo>
                    <a:pt x="597281" y="88900"/>
                    <a:pt x="573278" y="96393"/>
                    <a:pt x="549910" y="104775"/>
                  </a:cubicBezTo>
                  <a:close/>
                  <a:moveTo>
                    <a:pt x="702691" y="14097"/>
                  </a:moveTo>
                  <a:cubicBezTo>
                    <a:pt x="727837" y="9906"/>
                    <a:pt x="753364" y="6604"/>
                    <a:pt x="779145" y="4318"/>
                  </a:cubicBezTo>
                  <a:lnTo>
                    <a:pt x="781431" y="29591"/>
                  </a:lnTo>
                  <a:cubicBezTo>
                    <a:pt x="756158" y="31877"/>
                    <a:pt x="731266" y="35052"/>
                    <a:pt x="706882" y="39116"/>
                  </a:cubicBezTo>
                  <a:close/>
                  <a:moveTo>
                    <a:pt x="882015" y="0"/>
                  </a:moveTo>
                  <a:cubicBezTo>
                    <a:pt x="907923" y="127"/>
                    <a:pt x="933704" y="1270"/>
                    <a:pt x="958977" y="3175"/>
                  </a:cubicBezTo>
                  <a:lnTo>
                    <a:pt x="956945" y="28448"/>
                  </a:lnTo>
                  <a:cubicBezTo>
                    <a:pt x="932180" y="26543"/>
                    <a:pt x="907161" y="25400"/>
                    <a:pt x="881761" y="25273"/>
                  </a:cubicBezTo>
                  <a:close/>
                  <a:moveTo>
                    <a:pt x="1060831" y="41529"/>
                  </a:moveTo>
                  <a:cubicBezTo>
                    <a:pt x="1086358" y="46101"/>
                    <a:pt x="1111504" y="51562"/>
                    <a:pt x="1136142" y="57912"/>
                  </a:cubicBezTo>
                  <a:lnTo>
                    <a:pt x="1129792" y="82550"/>
                  </a:lnTo>
                  <a:cubicBezTo>
                    <a:pt x="1105789" y="76327"/>
                    <a:pt x="1081278" y="70993"/>
                    <a:pt x="1056386" y="66548"/>
                  </a:cubicBezTo>
                  <a:close/>
                  <a:moveTo>
                    <a:pt x="1234694" y="63500"/>
                  </a:moveTo>
                  <a:cubicBezTo>
                    <a:pt x="1259078" y="72517"/>
                    <a:pt x="1282827" y="82550"/>
                    <a:pt x="1305941" y="93218"/>
                  </a:cubicBezTo>
                  <a:lnTo>
                    <a:pt x="1295146" y="116205"/>
                  </a:lnTo>
                  <a:cubicBezTo>
                    <a:pt x="1272667" y="105664"/>
                    <a:pt x="1249553" y="96012"/>
                    <a:pt x="1225804" y="87249"/>
                  </a:cubicBezTo>
                  <a:close/>
                  <a:moveTo>
                    <a:pt x="1387729" y="165735"/>
                  </a:moveTo>
                  <a:cubicBezTo>
                    <a:pt x="1409954" y="179324"/>
                    <a:pt x="1431290" y="193802"/>
                    <a:pt x="1451737" y="209042"/>
                  </a:cubicBezTo>
                  <a:lnTo>
                    <a:pt x="1436624" y="229489"/>
                  </a:lnTo>
                  <a:cubicBezTo>
                    <a:pt x="1416685" y="214757"/>
                    <a:pt x="1395984" y="200660"/>
                    <a:pt x="1374394" y="187452"/>
                  </a:cubicBezTo>
                  <a:close/>
                  <a:moveTo>
                    <a:pt x="1517269" y="297180"/>
                  </a:moveTo>
                  <a:cubicBezTo>
                    <a:pt x="1536065" y="315214"/>
                    <a:pt x="1553718" y="334010"/>
                    <a:pt x="1570355" y="353568"/>
                  </a:cubicBezTo>
                  <a:lnTo>
                    <a:pt x="1551051" y="369951"/>
                  </a:lnTo>
                  <a:cubicBezTo>
                    <a:pt x="1535049" y="351155"/>
                    <a:pt x="1517904" y="332867"/>
                    <a:pt x="1499743" y="315468"/>
                  </a:cubicBezTo>
                  <a:close/>
                  <a:moveTo>
                    <a:pt x="1613916" y="455168"/>
                  </a:moveTo>
                  <a:cubicBezTo>
                    <a:pt x="1627759" y="477266"/>
                    <a:pt x="1640205" y="499872"/>
                    <a:pt x="1651254" y="523240"/>
                  </a:cubicBezTo>
                  <a:lnTo>
                    <a:pt x="1628267" y="534162"/>
                  </a:lnTo>
                  <a:cubicBezTo>
                    <a:pt x="1617599" y="511810"/>
                    <a:pt x="1605661" y="489966"/>
                    <a:pt x="1592453" y="468630"/>
                  </a:cubicBezTo>
                  <a:close/>
                  <a:moveTo>
                    <a:pt x="1666240" y="633603"/>
                  </a:moveTo>
                  <a:cubicBezTo>
                    <a:pt x="1673352" y="658495"/>
                    <a:pt x="1678813" y="683768"/>
                    <a:pt x="1682750" y="709549"/>
                  </a:cubicBezTo>
                  <a:lnTo>
                    <a:pt x="1657604" y="713359"/>
                  </a:lnTo>
                  <a:cubicBezTo>
                    <a:pt x="1653921" y="688721"/>
                    <a:pt x="1648587" y="664337"/>
                    <a:pt x="1641856" y="640588"/>
                  </a:cubicBezTo>
                  <a:close/>
                  <a:moveTo>
                    <a:pt x="1664970" y="820166"/>
                  </a:moveTo>
                  <a:cubicBezTo>
                    <a:pt x="1664335" y="846328"/>
                    <a:pt x="1662176" y="872236"/>
                    <a:pt x="1658239" y="897636"/>
                  </a:cubicBezTo>
                  <a:lnTo>
                    <a:pt x="1633093" y="893826"/>
                  </a:lnTo>
                  <a:cubicBezTo>
                    <a:pt x="1636776" y="869442"/>
                    <a:pt x="1638935" y="844677"/>
                    <a:pt x="1639570" y="819658"/>
                  </a:cubicBezTo>
                  <a:close/>
                  <a:moveTo>
                    <a:pt x="1719580" y="914019"/>
                  </a:moveTo>
                  <a:cubicBezTo>
                    <a:pt x="1711452" y="938530"/>
                    <a:pt x="1701673" y="962660"/>
                    <a:pt x="1690624" y="986028"/>
                  </a:cubicBezTo>
                  <a:lnTo>
                    <a:pt x="1667637" y="975106"/>
                  </a:lnTo>
                  <a:cubicBezTo>
                    <a:pt x="1678305" y="952627"/>
                    <a:pt x="1687576" y="929513"/>
                    <a:pt x="1695450" y="905891"/>
                  </a:cubicBezTo>
                  <a:close/>
                  <a:moveTo>
                    <a:pt x="1614932" y="1067689"/>
                  </a:moveTo>
                  <a:cubicBezTo>
                    <a:pt x="1600454" y="1088898"/>
                    <a:pt x="1584833" y="1109472"/>
                    <a:pt x="1567942" y="1129284"/>
                  </a:cubicBezTo>
                  <a:lnTo>
                    <a:pt x="1548638" y="1112774"/>
                  </a:lnTo>
                  <a:cubicBezTo>
                    <a:pt x="1564894" y="1093597"/>
                    <a:pt x="1580134" y="1073785"/>
                    <a:pt x="1593977" y="1053338"/>
                  </a:cubicBezTo>
                  <a:close/>
                  <a:moveTo>
                    <a:pt x="1474978" y="1188847"/>
                  </a:moveTo>
                  <a:cubicBezTo>
                    <a:pt x="1455928" y="1205992"/>
                    <a:pt x="1435989" y="1222248"/>
                    <a:pt x="1415034" y="1237742"/>
                  </a:cubicBezTo>
                  <a:lnTo>
                    <a:pt x="1399921" y="1217295"/>
                  </a:lnTo>
                  <a:cubicBezTo>
                    <a:pt x="1420241" y="1202309"/>
                    <a:pt x="1439545" y="1186434"/>
                    <a:pt x="1457960" y="1169924"/>
                  </a:cubicBezTo>
                  <a:close/>
                  <a:moveTo>
                    <a:pt x="1311656" y="1275207"/>
                  </a:moveTo>
                  <a:cubicBezTo>
                    <a:pt x="1289558" y="1287907"/>
                    <a:pt x="1266698" y="1299718"/>
                    <a:pt x="1243076" y="1310767"/>
                  </a:cubicBezTo>
                  <a:lnTo>
                    <a:pt x="1232408" y="1287780"/>
                  </a:lnTo>
                  <a:cubicBezTo>
                    <a:pt x="1255268" y="1277112"/>
                    <a:pt x="1277620" y="1265555"/>
                    <a:pt x="1299083" y="1253236"/>
                  </a:cubicBezTo>
                  <a:close/>
                  <a:moveTo>
                    <a:pt x="1134999" y="1327150"/>
                  </a:moveTo>
                  <a:cubicBezTo>
                    <a:pt x="1110869" y="1335405"/>
                    <a:pt x="1086231" y="1342771"/>
                    <a:pt x="1060958" y="1349248"/>
                  </a:cubicBezTo>
                  <a:lnTo>
                    <a:pt x="1054608" y="1324610"/>
                  </a:lnTo>
                  <a:cubicBezTo>
                    <a:pt x="1079119" y="1318260"/>
                    <a:pt x="1103249" y="1311148"/>
                    <a:pt x="1126744" y="1303147"/>
                  </a:cubicBezTo>
                  <a:close/>
                  <a:moveTo>
                    <a:pt x="952119" y="1345692"/>
                  </a:moveTo>
                  <a:cubicBezTo>
                    <a:pt x="926973" y="1349502"/>
                    <a:pt x="901319" y="1352423"/>
                    <a:pt x="875411" y="1354455"/>
                  </a:cubicBezTo>
                  <a:lnTo>
                    <a:pt x="873506" y="1329182"/>
                  </a:lnTo>
                  <a:cubicBezTo>
                    <a:pt x="898779" y="1327277"/>
                    <a:pt x="923798" y="1324356"/>
                    <a:pt x="948309" y="1320546"/>
                  </a:cubicBezTo>
                  <a:close/>
                  <a:moveTo>
                    <a:pt x="768604" y="1332357"/>
                  </a:moveTo>
                  <a:cubicBezTo>
                    <a:pt x="742696" y="1331849"/>
                    <a:pt x="717042" y="1330452"/>
                    <a:pt x="691769" y="1328166"/>
                  </a:cubicBezTo>
                  <a:lnTo>
                    <a:pt x="694055" y="1302893"/>
                  </a:lnTo>
                  <a:cubicBezTo>
                    <a:pt x="718820" y="1305179"/>
                    <a:pt x="743839" y="1306449"/>
                    <a:pt x="769112" y="1306957"/>
                  </a:cubicBezTo>
                  <a:close/>
                  <a:moveTo>
                    <a:pt x="590296" y="1288415"/>
                  </a:moveTo>
                  <a:cubicBezTo>
                    <a:pt x="564769" y="1283589"/>
                    <a:pt x="539750" y="1277747"/>
                    <a:pt x="515239" y="1271016"/>
                  </a:cubicBezTo>
                  <a:lnTo>
                    <a:pt x="521843" y="1246505"/>
                  </a:lnTo>
                  <a:cubicBezTo>
                    <a:pt x="545846" y="1252982"/>
                    <a:pt x="570230" y="1258697"/>
                    <a:pt x="595122" y="1263396"/>
                  </a:cubicBezTo>
                  <a:close/>
                  <a:moveTo>
                    <a:pt x="422148" y="1213993"/>
                  </a:moveTo>
                  <a:cubicBezTo>
                    <a:pt x="397891" y="1204595"/>
                    <a:pt x="374269" y="1194308"/>
                    <a:pt x="351409" y="1183259"/>
                  </a:cubicBezTo>
                  <a:lnTo>
                    <a:pt x="362458" y="1160399"/>
                  </a:lnTo>
                  <a:cubicBezTo>
                    <a:pt x="384810" y="1171194"/>
                    <a:pt x="407797" y="1181227"/>
                    <a:pt x="431419" y="1190371"/>
                  </a:cubicBezTo>
                  <a:close/>
                  <a:moveTo>
                    <a:pt x="342900" y="1296162"/>
                  </a:moveTo>
                  <a:cubicBezTo>
                    <a:pt x="320929" y="1282192"/>
                    <a:pt x="299720" y="1267460"/>
                    <a:pt x="279527" y="1251966"/>
                  </a:cubicBezTo>
                  <a:lnTo>
                    <a:pt x="295021" y="1231773"/>
                  </a:lnTo>
                  <a:cubicBezTo>
                    <a:pt x="314706" y="1246886"/>
                    <a:pt x="335153" y="1261237"/>
                    <a:pt x="356616" y="1274699"/>
                  </a:cubicBezTo>
                  <a:close/>
                  <a:moveTo>
                    <a:pt x="201930" y="1184148"/>
                  </a:moveTo>
                  <a:cubicBezTo>
                    <a:pt x="183515" y="1165860"/>
                    <a:pt x="165989" y="1146683"/>
                    <a:pt x="149860" y="1126871"/>
                  </a:cubicBezTo>
                  <a:lnTo>
                    <a:pt x="169545" y="1110742"/>
                  </a:lnTo>
                  <a:cubicBezTo>
                    <a:pt x="185293" y="1129919"/>
                    <a:pt x="202057" y="1148334"/>
                    <a:pt x="219964" y="1166114"/>
                  </a:cubicBezTo>
                  <a:close/>
                  <a:moveTo>
                    <a:pt x="90170" y="1042289"/>
                  </a:moveTo>
                  <a:cubicBezTo>
                    <a:pt x="76835" y="1019937"/>
                    <a:pt x="64770" y="997077"/>
                    <a:pt x="54229" y="973455"/>
                  </a:cubicBezTo>
                  <a:lnTo>
                    <a:pt x="77343" y="963041"/>
                  </a:lnTo>
                  <a:cubicBezTo>
                    <a:pt x="87503" y="985647"/>
                    <a:pt x="99060" y="1007745"/>
                    <a:pt x="111887" y="1029208"/>
                  </a:cubicBezTo>
                  <a:close/>
                  <a:moveTo>
                    <a:pt x="19812" y="875919"/>
                  </a:moveTo>
                  <a:cubicBezTo>
                    <a:pt x="13208" y="850900"/>
                    <a:pt x="8255" y="825373"/>
                    <a:pt x="4953" y="799592"/>
                  </a:cubicBezTo>
                  <a:lnTo>
                    <a:pt x="30099" y="796417"/>
                  </a:lnTo>
                  <a:cubicBezTo>
                    <a:pt x="33274" y="821182"/>
                    <a:pt x="38100" y="845566"/>
                    <a:pt x="44323" y="869569"/>
                  </a:cubicBezTo>
                  <a:close/>
                  <a:moveTo>
                    <a:pt x="0" y="722503"/>
                  </a:moveTo>
                  <a:cubicBezTo>
                    <a:pt x="0" y="696341"/>
                    <a:pt x="1651" y="670433"/>
                    <a:pt x="4953" y="644906"/>
                  </a:cubicBezTo>
                  <a:lnTo>
                    <a:pt x="30099" y="648208"/>
                  </a:lnTo>
                  <a:cubicBezTo>
                    <a:pt x="27051" y="672592"/>
                    <a:pt x="25400" y="697357"/>
                    <a:pt x="25400" y="722503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321476" y="5891114"/>
            <a:ext cx="3410584" cy="3539285"/>
          </a:xfrm>
          <a:custGeom>
            <a:avLst/>
            <a:gdLst/>
            <a:ahLst/>
            <a:cxnLst/>
            <a:rect l="l" t="t" r="r" b="b"/>
            <a:pathLst>
              <a:path w="3410584" h="3539285">
                <a:moveTo>
                  <a:pt x="0" y="0"/>
                </a:moveTo>
                <a:lnTo>
                  <a:pt x="3410584" y="0"/>
                </a:lnTo>
                <a:lnTo>
                  <a:pt x="3410584" y="3539285"/>
                </a:lnTo>
                <a:lnTo>
                  <a:pt x="0" y="3539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flipH="1">
            <a:off x="9917761" y="5725215"/>
            <a:ext cx="3403715" cy="2413544"/>
          </a:xfrm>
          <a:custGeom>
            <a:avLst/>
            <a:gdLst/>
            <a:ahLst/>
            <a:cxnLst/>
            <a:rect l="l" t="t" r="r" b="b"/>
            <a:pathLst>
              <a:path w="3403715" h="2413544">
                <a:moveTo>
                  <a:pt x="3403715" y="0"/>
                </a:moveTo>
                <a:lnTo>
                  <a:pt x="0" y="0"/>
                </a:lnTo>
                <a:lnTo>
                  <a:pt x="0" y="2413544"/>
                </a:lnTo>
                <a:lnTo>
                  <a:pt x="3403715" y="2413544"/>
                </a:lnTo>
                <a:lnTo>
                  <a:pt x="340371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710872" y="940332"/>
            <a:ext cx="9831275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ACESSAR O SGQ?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96004" y="4154396"/>
            <a:ext cx="5443230" cy="11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5 – NA SEÇÃO “”DEPARTAMENTO DA QUALIDADE”, ACESSAR “SISTEMA DE QUALIDADE”.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37545" y="6865312"/>
            <a:ext cx="2578446" cy="132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3"/>
              </a:lnSpc>
              <a:spcBef>
                <a:spcPct val="0"/>
              </a:spcBef>
            </a:pPr>
            <a:r>
              <a:rPr lang="en-US" sz="1885" spc="17">
                <a:solidFill>
                  <a:srgbClr val="004AAD"/>
                </a:solidFill>
                <a:latin typeface="Calibri (MS) Bold"/>
              </a:rPr>
              <a:t>NA SEÇÃO AO LADO É POSSÍVEL TER ACESSO TAMBÉM À POLÍTICA DE QUALIDADE.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89950" y="3314700"/>
            <a:ext cx="7573988" cy="6370944"/>
          </a:xfrm>
          <a:custGeom>
            <a:avLst/>
            <a:gdLst/>
            <a:ahLst/>
            <a:cxnLst/>
            <a:rect l="l" t="t" r="r" b="b"/>
            <a:pathLst>
              <a:path w="9735868" h="7399260">
                <a:moveTo>
                  <a:pt x="0" y="0"/>
                </a:moveTo>
                <a:lnTo>
                  <a:pt x="9735868" y="0"/>
                </a:lnTo>
                <a:lnTo>
                  <a:pt x="9735868" y="7399260"/>
                </a:lnTo>
                <a:lnTo>
                  <a:pt x="0" y="739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10872" y="940332"/>
            <a:ext cx="9831275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ACESSAR O SGQ?</a:t>
            </a:r>
          </a:p>
        </p:txBody>
      </p:sp>
      <p:sp>
        <p:nvSpPr>
          <p:cNvPr id="5" name="Freeform 5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2035743" y="4873262"/>
            <a:ext cx="6051361" cy="293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95" spc="21">
                <a:solidFill>
                  <a:srgbClr val="004AAD"/>
                </a:solidFill>
                <a:latin typeface="Calibri (MS) Bold"/>
              </a:rPr>
              <a:t>6 – OS DOCUMENTOS DA QUALIDADE E SEUS ANEXOS ESTÃO LISTADOS NESTA PÁGINA DIVIDIDOS EM SEÇÕES DE ACORDO COM A NOMENCLATURA.</a:t>
            </a:r>
          </a:p>
          <a:p>
            <a:pPr marL="0" lvl="0" indent="0" algn="l">
              <a:lnSpc>
                <a:spcPts val="3281"/>
              </a:lnSpc>
              <a:spcBef>
                <a:spcPct val="0"/>
              </a:spcBef>
            </a:pPr>
            <a:r>
              <a:rPr lang="en-US" sz="2395" spc="22">
                <a:solidFill>
                  <a:srgbClr val="004AAD"/>
                </a:solidFill>
                <a:latin typeface="Calibri (MS) Bold"/>
              </a:rPr>
              <a:t>OBS.: TAMBÉM É POSSÍVEL VISUALIZAR TODOS OS ARQUIVOS LISTADOS ROLANDO A TELA PARA BAIXO.</a:t>
            </a:r>
          </a:p>
        </p:txBody>
      </p:sp>
      <p:sp>
        <p:nvSpPr>
          <p:cNvPr id="7" name="Freeform 7"/>
          <p:cNvSpPr/>
          <p:nvPr/>
        </p:nvSpPr>
        <p:spPr>
          <a:xfrm>
            <a:off x="256855" y="3657218"/>
            <a:ext cx="11600843" cy="5461711"/>
          </a:xfrm>
          <a:custGeom>
            <a:avLst/>
            <a:gdLst/>
            <a:ahLst/>
            <a:cxnLst/>
            <a:rect l="l" t="t" r="r" b="b"/>
            <a:pathLst>
              <a:path w="11600843" h="5461711">
                <a:moveTo>
                  <a:pt x="0" y="0"/>
                </a:moveTo>
                <a:lnTo>
                  <a:pt x="11600842" y="0"/>
                </a:lnTo>
                <a:lnTo>
                  <a:pt x="11600842" y="5461711"/>
                </a:lnTo>
                <a:lnTo>
                  <a:pt x="0" y="54617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556116" y="4699108"/>
            <a:ext cx="1313022" cy="1688966"/>
            <a:chOff x="0" y="0"/>
            <a:chExt cx="1750696" cy="2251954"/>
          </a:xfrm>
        </p:grpSpPr>
        <p:sp>
          <p:nvSpPr>
            <p:cNvPr id="9" name="Freeform 9"/>
            <p:cNvSpPr/>
            <p:nvPr/>
          </p:nvSpPr>
          <p:spPr>
            <a:xfrm>
              <a:off x="0" y="1270"/>
              <a:ext cx="1638808" cy="2234311"/>
            </a:xfrm>
            <a:custGeom>
              <a:avLst/>
              <a:gdLst/>
              <a:ahLst/>
              <a:cxnLst/>
              <a:rect l="l" t="t" r="r" b="b"/>
              <a:pathLst>
                <a:path w="1638808" h="2234311">
                  <a:moveTo>
                    <a:pt x="11049" y="945515"/>
                  </a:moveTo>
                  <a:cubicBezTo>
                    <a:pt x="14224" y="919861"/>
                    <a:pt x="18034" y="894588"/>
                    <a:pt x="22606" y="869569"/>
                  </a:cubicBezTo>
                  <a:lnTo>
                    <a:pt x="47625" y="874014"/>
                  </a:lnTo>
                  <a:cubicBezTo>
                    <a:pt x="43180" y="898525"/>
                    <a:pt x="39370" y="923417"/>
                    <a:pt x="36322" y="948563"/>
                  </a:cubicBezTo>
                  <a:close/>
                  <a:moveTo>
                    <a:pt x="44450" y="769366"/>
                  </a:moveTo>
                  <a:cubicBezTo>
                    <a:pt x="50927" y="744347"/>
                    <a:pt x="58039" y="719709"/>
                    <a:pt x="65786" y="695579"/>
                  </a:cubicBezTo>
                  <a:lnTo>
                    <a:pt x="89916" y="703326"/>
                  </a:lnTo>
                  <a:cubicBezTo>
                    <a:pt x="82296" y="727075"/>
                    <a:pt x="75311" y="751205"/>
                    <a:pt x="68961" y="775716"/>
                  </a:cubicBezTo>
                  <a:close/>
                  <a:moveTo>
                    <a:pt x="125476" y="605536"/>
                  </a:moveTo>
                  <a:cubicBezTo>
                    <a:pt x="135382" y="581533"/>
                    <a:pt x="145796" y="558038"/>
                    <a:pt x="156972" y="535178"/>
                  </a:cubicBezTo>
                  <a:lnTo>
                    <a:pt x="179832" y="546227"/>
                  </a:lnTo>
                  <a:cubicBezTo>
                    <a:pt x="168910" y="568706"/>
                    <a:pt x="158623" y="591693"/>
                    <a:pt x="148971" y="615188"/>
                  </a:cubicBezTo>
                  <a:close/>
                  <a:moveTo>
                    <a:pt x="229235" y="454406"/>
                  </a:moveTo>
                  <a:cubicBezTo>
                    <a:pt x="242570" y="432181"/>
                    <a:pt x="256540" y="410591"/>
                    <a:pt x="271018" y="389636"/>
                  </a:cubicBezTo>
                  <a:lnTo>
                    <a:pt x="291846" y="404114"/>
                  </a:lnTo>
                  <a:cubicBezTo>
                    <a:pt x="277622" y="424561"/>
                    <a:pt x="264033" y="445643"/>
                    <a:pt x="250952" y="467360"/>
                  </a:cubicBezTo>
                  <a:close/>
                  <a:moveTo>
                    <a:pt x="285750" y="292354"/>
                  </a:moveTo>
                  <a:cubicBezTo>
                    <a:pt x="302641" y="272669"/>
                    <a:pt x="320040" y="253746"/>
                    <a:pt x="338074" y="235712"/>
                  </a:cubicBezTo>
                  <a:lnTo>
                    <a:pt x="356108" y="253619"/>
                  </a:lnTo>
                  <a:cubicBezTo>
                    <a:pt x="338582" y="271145"/>
                    <a:pt x="321564" y="289560"/>
                    <a:pt x="305181" y="308864"/>
                  </a:cubicBezTo>
                  <a:close/>
                  <a:moveTo>
                    <a:pt x="434213" y="183515"/>
                  </a:moveTo>
                  <a:cubicBezTo>
                    <a:pt x="454533" y="167386"/>
                    <a:pt x="475361" y="152146"/>
                    <a:pt x="496697" y="138176"/>
                  </a:cubicBezTo>
                  <a:lnTo>
                    <a:pt x="510667" y="159385"/>
                  </a:lnTo>
                  <a:cubicBezTo>
                    <a:pt x="489966" y="172974"/>
                    <a:pt x="469773" y="187706"/>
                    <a:pt x="449961" y="203454"/>
                  </a:cubicBezTo>
                  <a:close/>
                  <a:moveTo>
                    <a:pt x="566928" y="70485"/>
                  </a:moveTo>
                  <a:cubicBezTo>
                    <a:pt x="590296" y="59182"/>
                    <a:pt x="614045" y="49149"/>
                    <a:pt x="638302" y="40386"/>
                  </a:cubicBezTo>
                  <a:lnTo>
                    <a:pt x="646938" y="64262"/>
                  </a:lnTo>
                  <a:cubicBezTo>
                    <a:pt x="623570" y="72644"/>
                    <a:pt x="600583" y="82423"/>
                    <a:pt x="578104" y="93345"/>
                  </a:cubicBezTo>
                  <a:close/>
                  <a:moveTo>
                    <a:pt x="737743" y="12573"/>
                  </a:moveTo>
                  <a:cubicBezTo>
                    <a:pt x="763016" y="7493"/>
                    <a:pt x="788543" y="3683"/>
                    <a:pt x="814451" y="1397"/>
                  </a:cubicBezTo>
                  <a:lnTo>
                    <a:pt x="816610" y="26670"/>
                  </a:lnTo>
                  <a:cubicBezTo>
                    <a:pt x="791718" y="28829"/>
                    <a:pt x="767080" y="32512"/>
                    <a:pt x="742696" y="37465"/>
                  </a:cubicBezTo>
                  <a:close/>
                  <a:moveTo>
                    <a:pt x="918210" y="0"/>
                  </a:moveTo>
                  <a:cubicBezTo>
                    <a:pt x="944118" y="1651"/>
                    <a:pt x="969772" y="4699"/>
                    <a:pt x="995172" y="9144"/>
                  </a:cubicBezTo>
                  <a:lnTo>
                    <a:pt x="990727" y="34163"/>
                  </a:lnTo>
                  <a:cubicBezTo>
                    <a:pt x="966343" y="29845"/>
                    <a:pt x="941578" y="26924"/>
                    <a:pt x="916686" y="25400"/>
                  </a:cubicBezTo>
                  <a:close/>
                  <a:moveTo>
                    <a:pt x="1095248" y="34544"/>
                  </a:moveTo>
                  <a:cubicBezTo>
                    <a:pt x="1119759" y="42672"/>
                    <a:pt x="1143762" y="52070"/>
                    <a:pt x="1167384" y="62865"/>
                  </a:cubicBezTo>
                  <a:lnTo>
                    <a:pt x="1156843" y="85979"/>
                  </a:lnTo>
                  <a:cubicBezTo>
                    <a:pt x="1134110" y="75565"/>
                    <a:pt x="1110869" y="66548"/>
                    <a:pt x="1087247" y="58674"/>
                  </a:cubicBezTo>
                  <a:close/>
                  <a:moveTo>
                    <a:pt x="1258062" y="111633"/>
                  </a:moveTo>
                  <a:cubicBezTo>
                    <a:pt x="1279779" y="125222"/>
                    <a:pt x="1300988" y="139954"/>
                    <a:pt x="1321562" y="155702"/>
                  </a:cubicBezTo>
                  <a:lnTo>
                    <a:pt x="1306195" y="175895"/>
                  </a:lnTo>
                  <a:cubicBezTo>
                    <a:pt x="1286129" y="160655"/>
                    <a:pt x="1265555" y="146304"/>
                    <a:pt x="1244600" y="133223"/>
                  </a:cubicBezTo>
                  <a:close/>
                  <a:moveTo>
                    <a:pt x="1386205" y="244348"/>
                  </a:moveTo>
                  <a:cubicBezTo>
                    <a:pt x="1404620" y="262001"/>
                    <a:pt x="1422400" y="280670"/>
                    <a:pt x="1439545" y="300101"/>
                  </a:cubicBezTo>
                  <a:lnTo>
                    <a:pt x="1420495" y="316865"/>
                  </a:lnTo>
                  <a:cubicBezTo>
                    <a:pt x="1403731" y="297942"/>
                    <a:pt x="1386332" y="279781"/>
                    <a:pt x="1368552" y="262509"/>
                  </a:cubicBezTo>
                  <a:close/>
                  <a:moveTo>
                    <a:pt x="1486027" y="398653"/>
                  </a:moveTo>
                  <a:cubicBezTo>
                    <a:pt x="1500886" y="419354"/>
                    <a:pt x="1515237" y="440690"/>
                    <a:pt x="1528953" y="462788"/>
                  </a:cubicBezTo>
                  <a:lnTo>
                    <a:pt x="1507363" y="476123"/>
                  </a:lnTo>
                  <a:cubicBezTo>
                    <a:pt x="1494028" y="454533"/>
                    <a:pt x="1480058" y="433578"/>
                    <a:pt x="1465453" y="413385"/>
                  </a:cubicBezTo>
                  <a:close/>
                  <a:moveTo>
                    <a:pt x="1558544" y="567055"/>
                  </a:moveTo>
                  <a:cubicBezTo>
                    <a:pt x="1569974" y="589788"/>
                    <a:pt x="1580896" y="613156"/>
                    <a:pt x="1591056" y="636905"/>
                  </a:cubicBezTo>
                  <a:lnTo>
                    <a:pt x="1567688" y="646938"/>
                  </a:lnTo>
                  <a:cubicBezTo>
                    <a:pt x="1557655" y="623570"/>
                    <a:pt x="1547114" y="600710"/>
                    <a:pt x="1535811" y="578485"/>
                  </a:cubicBezTo>
                  <a:close/>
                  <a:moveTo>
                    <a:pt x="1604772" y="744220"/>
                  </a:moveTo>
                  <a:cubicBezTo>
                    <a:pt x="1612900" y="768223"/>
                    <a:pt x="1620266" y="792734"/>
                    <a:pt x="1627124" y="817626"/>
                  </a:cubicBezTo>
                  <a:lnTo>
                    <a:pt x="1602613" y="824357"/>
                  </a:lnTo>
                  <a:cubicBezTo>
                    <a:pt x="1596009" y="799973"/>
                    <a:pt x="1588643" y="775970"/>
                    <a:pt x="1580769" y="752348"/>
                  </a:cubicBezTo>
                  <a:close/>
                  <a:moveTo>
                    <a:pt x="1626235" y="925576"/>
                  </a:moveTo>
                  <a:cubicBezTo>
                    <a:pt x="1631061" y="950595"/>
                    <a:pt x="1635252" y="975868"/>
                    <a:pt x="1638808" y="1001522"/>
                  </a:cubicBezTo>
                  <a:lnTo>
                    <a:pt x="1613662" y="1004951"/>
                  </a:lnTo>
                  <a:cubicBezTo>
                    <a:pt x="1610233" y="979805"/>
                    <a:pt x="1606042" y="954913"/>
                    <a:pt x="1601343" y="930402"/>
                  </a:cubicBezTo>
                  <a:close/>
                  <a:moveTo>
                    <a:pt x="1624203" y="1108329"/>
                  </a:moveTo>
                  <a:cubicBezTo>
                    <a:pt x="1625854" y="1133729"/>
                    <a:pt x="1626870" y="1159256"/>
                    <a:pt x="1627124" y="1185164"/>
                  </a:cubicBezTo>
                  <a:lnTo>
                    <a:pt x="1601724" y="1185418"/>
                  </a:lnTo>
                  <a:cubicBezTo>
                    <a:pt x="1601470" y="1160018"/>
                    <a:pt x="1600454" y="1134872"/>
                    <a:pt x="1598803" y="1109980"/>
                  </a:cubicBezTo>
                  <a:close/>
                  <a:moveTo>
                    <a:pt x="1599438" y="1289685"/>
                  </a:moveTo>
                  <a:cubicBezTo>
                    <a:pt x="1597914" y="1315466"/>
                    <a:pt x="1595755" y="1340993"/>
                    <a:pt x="1592961" y="1366393"/>
                  </a:cubicBezTo>
                  <a:lnTo>
                    <a:pt x="1567688" y="1363599"/>
                  </a:lnTo>
                  <a:cubicBezTo>
                    <a:pt x="1570482" y="1338707"/>
                    <a:pt x="1572641" y="1313688"/>
                    <a:pt x="1574038" y="1288288"/>
                  </a:cubicBezTo>
                  <a:close/>
                  <a:moveTo>
                    <a:pt x="1552575" y="1466342"/>
                  </a:moveTo>
                  <a:cubicBezTo>
                    <a:pt x="1547876" y="1491615"/>
                    <a:pt x="1542542" y="1516634"/>
                    <a:pt x="1536446" y="1541272"/>
                  </a:cubicBezTo>
                  <a:lnTo>
                    <a:pt x="1511808" y="1535303"/>
                  </a:lnTo>
                  <a:cubicBezTo>
                    <a:pt x="1517650" y="1511173"/>
                    <a:pt x="1522984" y="1486535"/>
                    <a:pt x="1527556" y="1461770"/>
                  </a:cubicBezTo>
                  <a:close/>
                  <a:moveTo>
                    <a:pt x="1483360" y="1635379"/>
                  </a:moveTo>
                  <a:cubicBezTo>
                    <a:pt x="1475359" y="1660017"/>
                    <a:pt x="1466596" y="1684274"/>
                    <a:pt x="1457198" y="1708023"/>
                  </a:cubicBezTo>
                  <a:lnTo>
                    <a:pt x="1433576" y="1698752"/>
                  </a:lnTo>
                  <a:cubicBezTo>
                    <a:pt x="1442720" y="1675511"/>
                    <a:pt x="1451356" y="1651762"/>
                    <a:pt x="1459230" y="1627505"/>
                  </a:cubicBezTo>
                  <a:close/>
                  <a:moveTo>
                    <a:pt x="1391539" y="1794002"/>
                  </a:moveTo>
                  <a:cubicBezTo>
                    <a:pt x="1380109" y="1817243"/>
                    <a:pt x="1367917" y="1839976"/>
                    <a:pt x="1355217" y="1861947"/>
                  </a:cubicBezTo>
                  <a:lnTo>
                    <a:pt x="1333246" y="1849247"/>
                  </a:lnTo>
                  <a:cubicBezTo>
                    <a:pt x="1345692" y="1827657"/>
                    <a:pt x="1357503" y="1805432"/>
                    <a:pt x="1368806" y="1782699"/>
                  </a:cubicBezTo>
                  <a:close/>
                  <a:moveTo>
                    <a:pt x="1277112" y="1937258"/>
                  </a:moveTo>
                  <a:cubicBezTo>
                    <a:pt x="1262126" y="1958467"/>
                    <a:pt x="1246505" y="1978914"/>
                    <a:pt x="1230376" y="1998599"/>
                  </a:cubicBezTo>
                  <a:lnTo>
                    <a:pt x="1210818" y="1982470"/>
                  </a:lnTo>
                  <a:cubicBezTo>
                    <a:pt x="1226566" y="1963293"/>
                    <a:pt x="1241806" y="1943354"/>
                    <a:pt x="1256411" y="1922653"/>
                  </a:cubicBezTo>
                  <a:close/>
                  <a:moveTo>
                    <a:pt x="1140333" y="2059940"/>
                  </a:moveTo>
                  <a:cubicBezTo>
                    <a:pt x="1121791" y="2078101"/>
                    <a:pt x="1102741" y="2095500"/>
                    <a:pt x="1083183" y="2111756"/>
                  </a:cubicBezTo>
                  <a:lnTo>
                    <a:pt x="1066927" y="2092198"/>
                  </a:lnTo>
                  <a:cubicBezTo>
                    <a:pt x="1085977" y="2076323"/>
                    <a:pt x="1104519" y="2059559"/>
                    <a:pt x="1122553" y="2041779"/>
                  </a:cubicBezTo>
                  <a:close/>
                  <a:moveTo>
                    <a:pt x="982345" y="2154682"/>
                  </a:moveTo>
                  <a:cubicBezTo>
                    <a:pt x="960501" y="2168779"/>
                    <a:pt x="938149" y="2181606"/>
                    <a:pt x="915416" y="2193417"/>
                  </a:cubicBezTo>
                  <a:lnTo>
                    <a:pt x="903859" y="2170811"/>
                  </a:lnTo>
                  <a:cubicBezTo>
                    <a:pt x="925957" y="2159508"/>
                    <a:pt x="947547" y="2146935"/>
                    <a:pt x="968629" y="2133346"/>
                  </a:cubicBezTo>
                  <a:close/>
                  <a:moveTo>
                    <a:pt x="806831" y="2212848"/>
                  </a:moveTo>
                  <a:cubicBezTo>
                    <a:pt x="782447" y="2221357"/>
                    <a:pt x="757555" y="2228596"/>
                    <a:pt x="732409" y="2234311"/>
                  </a:cubicBezTo>
                  <a:lnTo>
                    <a:pt x="726694" y="2209546"/>
                  </a:lnTo>
                  <a:cubicBezTo>
                    <a:pt x="750951" y="2203958"/>
                    <a:pt x="774954" y="2196973"/>
                    <a:pt x="798449" y="2188845"/>
                  </a:cubicBezTo>
                  <a:close/>
                  <a:moveTo>
                    <a:pt x="621919" y="2225929"/>
                  </a:moveTo>
                  <a:cubicBezTo>
                    <a:pt x="604266" y="2227326"/>
                    <a:pt x="586486" y="2227961"/>
                    <a:pt x="568579" y="2227961"/>
                  </a:cubicBezTo>
                  <a:lnTo>
                    <a:pt x="568579" y="2215261"/>
                  </a:lnTo>
                  <a:lnTo>
                    <a:pt x="568579" y="2227961"/>
                  </a:lnTo>
                  <a:cubicBezTo>
                    <a:pt x="560324" y="2227961"/>
                    <a:pt x="552196" y="2227834"/>
                    <a:pt x="544068" y="2227580"/>
                  </a:cubicBezTo>
                  <a:lnTo>
                    <a:pt x="544957" y="2202180"/>
                  </a:lnTo>
                  <a:cubicBezTo>
                    <a:pt x="552831" y="2202434"/>
                    <a:pt x="560705" y="2202561"/>
                    <a:pt x="568579" y="2202561"/>
                  </a:cubicBezTo>
                  <a:cubicBezTo>
                    <a:pt x="585851" y="2202561"/>
                    <a:pt x="602996" y="2201926"/>
                    <a:pt x="620014" y="2200529"/>
                  </a:cubicBezTo>
                  <a:close/>
                  <a:moveTo>
                    <a:pt x="439420" y="2190750"/>
                  </a:moveTo>
                  <a:cubicBezTo>
                    <a:pt x="414020" y="2185924"/>
                    <a:pt x="388874" y="2179828"/>
                    <a:pt x="364236" y="2172335"/>
                  </a:cubicBezTo>
                  <a:lnTo>
                    <a:pt x="371602" y="2148078"/>
                  </a:lnTo>
                  <a:cubicBezTo>
                    <a:pt x="395351" y="2155317"/>
                    <a:pt x="419608" y="2161286"/>
                    <a:pt x="444119" y="2165858"/>
                  </a:cubicBezTo>
                  <a:close/>
                  <a:moveTo>
                    <a:pt x="576580" y="2183384"/>
                  </a:moveTo>
                  <a:cubicBezTo>
                    <a:pt x="553339" y="2172462"/>
                    <a:pt x="530479" y="2160397"/>
                    <a:pt x="508127" y="2147189"/>
                  </a:cubicBezTo>
                  <a:lnTo>
                    <a:pt x="521081" y="2125345"/>
                  </a:lnTo>
                  <a:cubicBezTo>
                    <a:pt x="542671" y="2138172"/>
                    <a:pt x="564769" y="2149856"/>
                    <a:pt x="587248" y="2160397"/>
                  </a:cubicBezTo>
                  <a:close/>
                  <a:moveTo>
                    <a:pt x="433832" y="2066036"/>
                  </a:moveTo>
                  <a:cubicBezTo>
                    <a:pt x="413639" y="2050288"/>
                    <a:pt x="393954" y="2033651"/>
                    <a:pt x="374904" y="2015998"/>
                  </a:cubicBezTo>
                  <a:lnTo>
                    <a:pt x="392176" y="1997329"/>
                  </a:lnTo>
                  <a:cubicBezTo>
                    <a:pt x="410718" y="2014474"/>
                    <a:pt x="429768" y="2030730"/>
                    <a:pt x="449326" y="2045970"/>
                  </a:cubicBezTo>
                  <a:close/>
                  <a:moveTo>
                    <a:pt x="318897" y="1922018"/>
                  </a:moveTo>
                  <a:cubicBezTo>
                    <a:pt x="302133" y="1902841"/>
                    <a:pt x="286004" y="1882775"/>
                    <a:pt x="270383" y="1861947"/>
                  </a:cubicBezTo>
                  <a:lnTo>
                    <a:pt x="290703" y="1846707"/>
                  </a:lnTo>
                  <a:cubicBezTo>
                    <a:pt x="305943" y="1867027"/>
                    <a:pt x="321691" y="1886585"/>
                    <a:pt x="337947" y="1905381"/>
                  </a:cubicBezTo>
                  <a:close/>
                  <a:moveTo>
                    <a:pt x="186563" y="1819910"/>
                  </a:moveTo>
                  <a:cubicBezTo>
                    <a:pt x="173228" y="1798193"/>
                    <a:pt x="160528" y="1775714"/>
                    <a:pt x="148590" y="1752727"/>
                  </a:cubicBezTo>
                  <a:lnTo>
                    <a:pt x="171069" y="1740916"/>
                  </a:lnTo>
                  <a:cubicBezTo>
                    <a:pt x="182880" y="1763395"/>
                    <a:pt x="195326" y="1785366"/>
                    <a:pt x="208280" y="1806702"/>
                  </a:cubicBezTo>
                  <a:close/>
                  <a:moveTo>
                    <a:pt x="104902" y="1659763"/>
                  </a:moveTo>
                  <a:cubicBezTo>
                    <a:pt x="95123" y="1636395"/>
                    <a:pt x="85852" y="1612519"/>
                    <a:pt x="77343" y="1588135"/>
                  </a:cubicBezTo>
                  <a:lnTo>
                    <a:pt x="101346" y="1579753"/>
                  </a:lnTo>
                  <a:cubicBezTo>
                    <a:pt x="109728" y="1603629"/>
                    <a:pt x="118745" y="1626997"/>
                    <a:pt x="128397" y="1649984"/>
                  </a:cubicBezTo>
                  <a:close/>
                  <a:moveTo>
                    <a:pt x="47117" y="1490218"/>
                  </a:moveTo>
                  <a:cubicBezTo>
                    <a:pt x="40513" y="1465707"/>
                    <a:pt x="34671" y="1440688"/>
                    <a:pt x="29464" y="1415415"/>
                  </a:cubicBezTo>
                  <a:lnTo>
                    <a:pt x="54356" y="1410208"/>
                  </a:lnTo>
                  <a:cubicBezTo>
                    <a:pt x="59436" y="1434973"/>
                    <a:pt x="65278" y="1459484"/>
                    <a:pt x="71755" y="1483614"/>
                  </a:cubicBezTo>
                  <a:close/>
                  <a:moveTo>
                    <a:pt x="12319" y="1314323"/>
                  </a:moveTo>
                  <a:cubicBezTo>
                    <a:pt x="9017" y="1289050"/>
                    <a:pt x="6350" y="1263523"/>
                    <a:pt x="4318" y="1237615"/>
                  </a:cubicBezTo>
                  <a:lnTo>
                    <a:pt x="29591" y="1235710"/>
                  </a:lnTo>
                  <a:cubicBezTo>
                    <a:pt x="31496" y="1261110"/>
                    <a:pt x="34163" y="1286256"/>
                    <a:pt x="37465" y="1311021"/>
                  </a:cubicBezTo>
                  <a:close/>
                  <a:moveTo>
                    <a:pt x="0" y="1135380"/>
                  </a:moveTo>
                  <a:cubicBezTo>
                    <a:pt x="0" y="1131824"/>
                    <a:pt x="0" y="1128268"/>
                    <a:pt x="0" y="1124712"/>
                  </a:cubicBezTo>
                  <a:lnTo>
                    <a:pt x="12700" y="1124712"/>
                  </a:lnTo>
                  <a:lnTo>
                    <a:pt x="23495" y="1131443"/>
                  </a:lnTo>
                  <a:cubicBezTo>
                    <a:pt x="20447" y="1136269"/>
                    <a:pt x="14605" y="1138428"/>
                    <a:pt x="9271" y="1136904"/>
                  </a:cubicBezTo>
                  <a:cubicBezTo>
                    <a:pt x="3937" y="1135380"/>
                    <a:pt x="0" y="1130300"/>
                    <a:pt x="0" y="1124712"/>
                  </a:cubicBezTo>
                  <a:cubicBezTo>
                    <a:pt x="0" y="1098804"/>
                    <a:pt x="635" y="1073023"/>
                    <a:pt x="2032" y="1047623"/>
                  </a:cubicBezTo>
                  <a:lnTo>
                    <a:pt x="27432" y="1048893"/>
                  </a:lnTo>
                  <a:cubicBezTo>
                    <a:pt x="26035" y="1073912"/>
                    <a:pt x="25400" y="1099185"/>
                    <a:pt x="25400" y="1124712"/>
                  </a:cubicBezTo>
                  <a:lnTo>
                    <a:pt x="12700" y="1124712"/>
                  </a:lnTo>
                  <a:lnTo>
                    <a:pt x="1905" y="1117981"/>
                  </a:lnTo>
                  <a:cubicBezTo>
                    <a:pt x="4953" y="1113155"/>
                    <a:pt x="10795" y="1110996"/>
                    <a:pt x="16129" y="1112520"/>
                  </a:cubicBezTo>
                  <a:cubicBezTo>
                    <a:pt x="21463" y="1114044"/>
                    <a:pt x="25273" y="1119124"/>
                    <a:pt x="25273" y="1124712"/>
                  </a:cubicBezTo>
                  <a:cubicBezTo>
                    <a:pt x="25273" y="1128141"/>
                    <a:pt x="25273" y="1131697"/>
                    <a:pt x="25273" y="1135126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-3587701">
            <a:off x="9762017" y="6157710"/>
            <a:ext cx="385344" cy="155394"/>
            <a:chOff x="0" y="0"/>
            <a:chExt cx="513792" cy="207192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488442" cy="181864"/>
            </a:xfrm>
            <a:custGeom>
              <a:avLst/>
              <a:gdLst/>
              <a:ahLst/>
              <a:cxnLst/>
              <a:rect l="l" t="t" r="r" b="b"/>
              <a:pathLst>
                <a:path w="488442" h="181864">
                  <a:moveTo>
                    <a:pt x="488442" y="45466"/>
                  </a:moveTo>
                  <a:lnTo>
                    <a:pt x="98425" y="45466"/>
                  </a:lnTo>
                  <a:lnTo>
                    <a:pt x="98425" y="0"/>
                  </a:lnTo>
                  <a:lnTo>
                    <a:pt x="0" y="90932"/>
                  </a:lnTo>
                  <a:lnTo>
                    <a:pt x="98425" y="181864"/>
                  </a:lnTo>
                  <a:lnTo>
                    <a:pt x="98425" y="136398"/>
                  </a:lnTo>
                  <a:lnTo>
                    <a:pt x="488315" y="1363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-1016"/>
              <a:ext cx="513715" cy="209296"/>
            </a:xfrm>
            <a:custGeom>
              <a:avLst/>
              <a:gdLst/>
              <a:ahLst/>
              <a:cxnLst/>
              <a:rect l="l" t="t" r="r" b="b"/>
              <a:pathLst>
                <a:path w="513715" h="209296">
                  <a:moveTo>
                    <a:pt x="501142" y="71882"/>
                  </a:moveTo>
                  <a:lnTo>
                    <a:pt x="111125" y="71882"/>
                  </a:lnTo>
                  <a:cubicBezTo>
                    <a:pt x="104140" y="71882"/>
                    <a:pt x="98425" y="66167"/>
                    <a:pt x="98425" y="59182"/>
                  </a:cubicBezTo>
                  <a:lnTo>
                    <a:pt x="98425" y="13716"/>
                  </a:lnTo>
                  <a:lnTo>
                    <a:pt x="111125" y="13716"/>
                  </a:lnTo>
                  <a:lnTo>
                    <a:pt x="119761" y="22987"/>
                  </a:lnTo>
                  <a:lnTo>
                    <a:pt x="21336" y="113919"/>
                  </a:lnTo>
                  <a:lnTo>
                    <a:pt x="12700" y="104648"/>
                  </a:lnTo>
                  <a:lnTo>
                    <a:pt x="21336" y="95377"/>
                  </a:lnTo>
                  <a:lnTo>
                    <a:pt x="119761" y="186309"/>
                  </a:lnTo>
                  <a:lnTo>
                    <a:pt x="111125" y="195580"/>
                  </a:lnTo>
                  <a:lnTo>
                    <a:pt x="98425" y="195580"/>
                  </a:lnTo>
                  <a:lnTo>
                    <a:pt x="98425" y="150114"/>
                  </a:lnTo>
                  <a:cubicBezTo>
                    <a:pt x="98425" y="143129"/>
                    <a:pt x="104140" y="137414"/>
                    <a:pt x="111125" y="137414"/>
                  </a:cubicBezTo>
                  <a:lnTo>
                    <a:pt x="501015" y="137414"/>
                  </a:lnTo>
                  <a:lnTo>
                    <a:pt x="501015" y="150114"/>
                  </a:lnTo>
                  <a:lnTo>
                    <a:pt x="488315" y="150114"/>
                  </a:lnTo>
                  <a:lnTo>
                    <a:pt x="488315" y="59182"/>
                  </a:lnTo>
                  <a:lnTo>
                    <a:pt x="501015" y="59182"/>
                  </a:lnTo>
                  <a:lnTo>
                    <a:pt x="501015" y="71882"/>
                  </a:lnTo>
                  <a:moveTo>
                    <a:pt x="501015" y="46482"/>
                  </a:moveTo>
                  <a:cubicBezTo>
                    <a:pt x="508000" y="46482"/>
                    <a:pt x="513715" y="52197"/>
                    <a:pt x="513715" y="59182"/>
                  </a:cubicBezTo>
                  <a:lnTo>
                    <a:pt x="513715" y="150114"/>
                  </a:lnTo>
                  <a:cubicBezTo>
                    <a:pt x="513715" y="157099"/>
                    <a:pt x="508000" y="162814"/>
                    <a:pt x="501015" y="162814"/>
                  </a:cubicBezTo>
                  <a:lnTo>
                    <a:pt x="111125" y="162814"/>
                  </a:lnTo>
                  <a:lnTo>
                    <a:pt x="111125" y="150114"/>
                  </a:lnTo>
                  <a:lnTo>
                    <a:pt x="123825" y="150114"/>
                  </a:lnTo>
                  <a:lnTo>
                    <a:pt x="123825" y="195580"/>
                  </a:lnTo>
                  <a:cubicBezTo>
                    <a:pt x="123825" y="200660"/>
                    <a:pt x="120777" y="205232"/>
                    <a:pt x="116205" y="207264"/>
                  </a:cubicBezTo>
                  <a:cubicBezTo>
                    <a:pt x="111633" y="209296"/>
                    <a:pt x="106172" y="208407"/>
                    <a:pt x="102489" y="204978"/>
                  </a:cubicBezTo>
                  <a:lnTo>
                    <a:pt x="4064" y="113919"/>
                  </a:lnTo>
                  <a:cubicBezTo>
                    <a:pt x="1524" y="111506"/>
                    <a:pt x="0" y="108204"/>
                    <a:pt x="0" y="104648"/>
                  </a:cubicBezTo>
                  <a:cubicBezTo>
                    <a:pt x="0" y="101092"/>
                    <a:pt x="1524" y="97663"/>
                    <a:pt x="4064" y="95377"/>
                  </a:cubicBezTo>
                  <a:lnTo>
                    <a:pt x="102616" y="4445"/>
                  </a:lnTo>
                  <a:cubicBezTo>
                    <a:pt x="106299" y="1016"/>
                    <a:pt x="111633" y="0"/>
                    <a:pt x="116205" y="2032"/>
                  </a:cubicBezTo>
                  <a:cubicBezTo>
                    <a:pt x="120777" y="4064"/>
                    <a:pt x="123825" y="8636"/>
                    <a:pt x="123825" y="13716"/>
                  </a:cubicBezTo>
                  <a:lnTo>
                    <a:pt x="123825" y="59182"/>
                  </a:lnTo>
                  <a:lnTo>
                    <a:pt x="111125" y="59182"/>
                  </a:lnTo>
                  <a:lnTo>
                    <a:pt x="111125" y="46482"/>
                  </a:lnTo>
                  <a:lnTo>
                    <a:pt x="501015" y="464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 rot="-3643089">
            <a:off x="9401671" y="4627118"/>
            <a:ext cx="267830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9">
                <a:solidFill>
                  <a:srgbClr val="FF0000"/>
                </a:solidFill>
                <a:latin typeface="TT Rounds Condensed"/>
              </a:rPr>
              <a:t>Baixar os arquivos</a:t>
            </a:r>
          </a:p>
        </p:txBody>
      </p:sp>
      <p:grpSp>
        <p:nvGrpSpPr>
          <p:cNvPr id="14" name="Group 14"/>
          <p:cNvGrpSpPr/>
          <p:nvPr/>
        </p:nvGrpSpPr>
        <p:grpSpPr>
          <a:xfrm rot="-3587701">
            <a:off x="10390485" y="6157709"/>
            <a:ext cx="385344" cy="155394"/>
            <a:chOff x="0" y="0"/>
            <a:chExt cx="513792" cy="207192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488442" cy="181864"/>
            </a:xfrm>
            <a:custGeom>
              <a:avLst/>
              <a:gdLst/>
              <a:ahLst/>
              <a:cxnLst/>
              <a:rect l="l" t="t" r="r" b="b"/>
              <a:pathLst>
                <a:path w="488442" h="181864">
                  <a:moveTo>
                    <a:pt x="488442" y="45466"/>
                  </a:moveTo>
                  <a:lnTo>
                    <a:pt x="98425" y="45466"/>
                  </a:lnTo>
                  <a:lnTo>
                    <a:pt x="98425" y="0"/>
                  </a:lnTo>
                  <a:lnTo>
                    <a:pt x="0" y="90932"/>
                  </a:lnTo>
                  <a:lnTo>
                    <a:pt x="98425" y="181864"/>
                  </a:lnTo>
                  <a:lnTo>
                    <a:pt x="98425" y="136398"/>
                  </a:lnTo>
                  <a:lnTo>
                    <a:pt x="488315" y="1363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-1016"/>
              <a:ext cx="513715" cy="209296"/>
            </a:xfrm>
            <a:custGeom>
              <a:avLst/>
              <a:gdLst/>
              <a:ahLst/>
              <a:cxnLst/>
              <a:rect l="l" t="t" r="r" b="b"/>
              <a:pathLst>
                <a:path w="513715" h="209296">
                  <a:moveTo>
                    <a:pt x="501142" y="71882"/>
                  </a:moveTo>
                  <a:lnTo>
                    <a:pt x="111125" y="71882"/>
                  </a:lnTo>
                  <a:cubicBezTo>
                    <a:pt x="104140" y="71882"/>
                    <a:pt x="98425" y="66167"/>
                    <a:pt x="98425" y="59182"/>
                  </a:cubicBezTo>
                  <a:lnTo>
                    <a:pt x="98425" y="13716"/>
                  </a:lnTo>
                  <a:lnTo>
                    <a:pt x="111125" y="13716"/>
                  </a:lnTo>
                  <a:lnTo>
                    <a:pt x="119761" y="22987"/>
                  </a:lnTo>
                  <a:lnTo>
                    <a:pt x="21336" y="113919"/>
                  </a:lnTo>
                  <a:lnTo>
                    <a:pt x="12700" y="104648"/>
                  </a:lnTo>
                  <a:lnTo>
                    <a:pt x="21336" y="95377"/>
                  </a:lnTo>
                  <a:lnTo>
                    <a:pt x="119761" y="186309"/>
                  </a:lnTo>
                  <a:lnTo>
                    <a:pt x="111125" y="195580"/>
                  </a:lnTo>
                  <a:lnTo>
                    <a:pt x="98425" y="195580"/>
                  </a:lnTo>
                  <a:lnTo>
                    <a:pt x="98425" y="150114"/>
                  </a:lnTo>
                  <a:cubicBezTo>
                    <a:pt x="98425" y="143129"/>
                    <a:pt x="104140" y="137414"/>
                    <a:pt x="111125" y="137414"/>
                  </a:cubicBezTo>
                  <a:lnTo>
                    <a:pt x="501015" y="137414"/>
                  </a:lnTo>
                  <a:lnTo>
                    <a:pt x="501015" y="150114"/>
                  </a:lnTo>
                  <a:lnTo>
                    <a:pt x="488315" y="150114"/>
                  </a:lnTo>
                  <a:lnTo>
                    <a:pt x="488315" y="59182"/>
                  </a:lnTo>
                  <a:lnTo>
                    <a:pt x="501015" y="59182"/>
                  </a:lnTo>
                  <a:lnTo>
                    <a:pt x="501015" y="71882"/>
                  </a:lnTo>
                  <a:moveTo>
                    <a:pt x="501015" y="46482"/>
                  </a:moveTo>
                  <a:cubicBezTo>
                    <a:pt x="508000" y="46482"/>
                    <a:pt x="513715" y="52197"/>
                    <a:pt x="513715" y="59182"/>
                  </a:cubicBezTo>
                  <a:lnTo>
                    <a:pt x="513715" y="150114"/>
                  </a:lnTo>
                  <a:cubicBezTo>
                    <a:pt x="513715" y="157099"/>
                    <a:pt x="508000" y="162814"/>
                    <a:pt x="501015" y="162814"/>
                  </a:cubicBezTo>
                  <a:lnTo>
                    <a:pt x="111125" y="162814"/>
                  </a:lnTo>
                  <a:lnTo>
                    <a:pt x="111125" y="150114"/>
                  </a:lnTo>
                  <a:lnTo>
                    <a:pt x="123825" y="150114"/>
                  </a:lnTo>
                  <a:lnTo>
                    <a:pt x="123825" y="195580"/>
                  </a:lnTo>
                  <a:cubicBezTo>
                    <a:pt x="123825" y="200660"/>
                    <a:pt x="120777" y="205232"/>
                    <a:pt x="116205" y="207264"/>
                  </a:cubicBezTo>
                  <a:cubicBezTo>
                    <a:pt x="111633" y="209296"/>
                    <a:pt x="106172" y="208407"/>
                    <a:pt x="102489" y="204978"/>
                  </a:cubicBezTo>
                  <a:lnTo>
                    <a:pt x="4064" y="113919"/>
                  </a:lnTo>
                  <a:cubicBezTo>
                    <a:pt x="1524" y="111506"/>
                    <a:pt x="0" y="108204"/>
                    <a:pt x="0" y="104648"/>
                  </a:cubicBezTo>
                  <a:cubicBezTo>
                    <a:pt x="0" y="101092"/>
                    <a:pt x="1524" y="97663"/>
                    <a:pt x="4064" y="95377"/>
                  </a:cubicBezTo>
                  <a:lnTo>
                    <a:pt x="102616" y="4445"/>
                  </a:lnTo>
                  <a:cubicBezTo>
                    <a:pt x="106299" y="1016"/>
                    <a:pt x="111633" y="0"/>
                    <a:pt x="116205" y="2032"/>
                  </a:cubicBezTo>
                  <a:cubicBezTo>
                    <a:pt x="120777" y="4064"/>
                    <a:pt x="123825" y="8636"/>
                    <a:pt x="123825" y="13716"/>
                  </a:cubicBezTo>
                  <a:lnTo>
                    <a:pt x="123825" y="59182"/>
                  </a:lnTo>
                  <a:lnTo>
                    <a:pt x="111125" y="59182"/>
                  </a:lnTo>
                  <a:lnTo>
                    <a:pt x="111125" y="46482"/>
                  </a:lnTo>
                  <a:lnTo>
                    <a:pt x="501015" y="464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 rot="-3643089">
            <a:off x="10030140" y="4627116"/>
            <a:ext cx="267830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9">
                <a:solidFill>
                  <a:srgbClr val="FF0000"/>
                </a:solidFill>
                <a:latin typeface="TT Rounds Condensed"/>
              </a:rPr>
              <a:t>Visualizar no navegador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2530219"/>
          </a:xfrm>
          <a:custGeom>
            <a:avLst/>
            <a:gdLst/>
            <a:ahLst/>
            <a:cxnLst/>
            <a:rect l="l" t="t" r="r" b="b"/>
            <a:pathLst>
              <a:path w="18288000" h="2530219">
                <a:moveTo>
                  <a:pt x="0" y="0"/>
                </a:moveTo>
                <a:lnTo>
                  <a:pt x="18288000" y="0"/>
                </a:lnTo>
                <a:lnTo>
                  <a:pt x="18288000" y="2530219"/>
                </a:lnTo>
                <a:lnTo>
                  <a:pt x="0" y="253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722980" y="5173077"/>
            <a:ext cx="14842041" cy="130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750" spc="63">
                <a:solidFill>
                  <a:srgbClr val="FFFFFF"/>
                </a:solidFill>
                <a:latin typeface="TT Rounds Condensed Bold"/>
              </a:rPr>
              <a:t>OBRIGADO!</a:t>
            </a:r>
          </a:p>
        </p:txBody>
      </p:sp>
      <p:sp>
        <p:nvSpPr>
          <p:cNvPr id="4" name="Freeform 4"/>
          <p:cNvSpPr/>
          <p:nvPr/>
        </p:nvSpPr>
        <p:spPr>
          <a:xfrm>
            <a:off x="647700" y="789812"/>
            <a:ext cx="4059555" cy="950595"/>
          </a:xfrm>
          <a:custGeom>
            <a:avLst/>
            <a:gdLst/>
            <a:ahLst/>
            <a:cxnLst/>
            <a:rect l="l" t="t" r="r" b="b"/>
            <a:pathLst>
              <a:path w="4059555" h="950595">
                <a:moveTo>
                  <a:pt x="0" y="0"/>
                </a:moveTo>
                <a:lnTo>
                  <a:pt x="4059555" y="0"/>
                </a:lnTo>
                <a:lnTo>
                  <a:pt x="4059555" y="950594"/>
                </a:lnTo>
                <a:lnTo>
                  <a:pt x="0" y="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31" b="-1631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39727" y="3222941"/>
            <a:ext cx="16822788" cy="525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600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A SIGLA ISO CORRESPONDE A INTERNATIONAL STANDARDIZATION ORGANIZATION, OU SEJA, ORGANIZAÇÃO INTERNACIONAL DE PADRONIZAÇÃO;</a:t>
            </a:r>
          </a:p>
          <a:p>
            <a:pPr marL="434340" lvl="1" indent="-217170" algn="just">
              <a:lnSpc>
                <a:spcPts val="600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ENTIDADE QUE CONGREGA OS GRÊMIOS DE PADRONIZAÇÃO E NORMALIZAÇÃO DE 165 PAÍSES;</a:t>
            </a:r>
          </a:p>
          <a:p>
            <a:pPr marL="434340" lvl="1" indent="-217170" algn="just">
              <a:lnSpc>
                <a:spcPts val="600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É UM MEIO DE PROMOVER A PADRONIZAÇÃO DE PRODUTOS E SERVIÇOS EM DIFERENTES PAÍSES;</a:t>
            </a:r>
          </a:p>
          <a:p>
            <a:pPr marL="434340" lvl="1" indent="-217170" algn="just">
              <a:lnSpc>
                <a:spcPts val="6000"/>
              </a:lnSpc>
              <a:buFont typeface="Arial"/>
              <a:buChar char="•"/>
            </a:pPr>
            <a:r>
              <a:rPr lang="en-US" sz="2400" spc="22">
                <a:solidFill>
                  <a:srgbClr val="004AAD"/>
                </a:solidFill>
                <a:latin typeface="Calibri (MS) Bold"/>
              </a:rPr>
              <a:t>NO BRASIL, A ENTIDADE QUE REGE E APLICA AS NORMAS E PADRÕES É A ASSOCIAÇÃO BRASILEIRA DE NORMAS TÉCNICAS (ABNT).</a:t>
            </a:r>
          </a:p>
          <a:p>
            <a:pPr marL="434340" lvl="1" indent="-217170" algn="just">
              <a:lnSpc>
                <a:spcPts val="5759"/>
              </a:lnSpc>
            </a:pPr>
            <a:endParaRPr lang="en-US" sz="2400" spc="22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6687722" y="3471560"/>
            <a:ext cx="10374792" cy="6815440"/>
          </a:xfrm>
          <a:custGeom>
            <a:avLst/>
            <a:gdLst/>
            <a:ahLst/>
            <a:cxnLst/>
            <a:rect l="l" t="t" r="r" b="b"/>
            <a:pathLst>
              <a:path w="10374792" h="6815440">
                <a:moveTo>
                  <a:pt x="10374792" y="0"/>
                </a:moveTo>
                <a:lnTo>
                  <a:pt x="0" y="0"/>
                </a:lnTo>
                <a:lnTo>
                  <a:pt x="0" y="6815440"/>
                </a:lnTo>
                <a:lnTo>
                  <a:pt x="10374792" y="6815440"/>
                </a:lnTo>
                <a:lnTo>
                  <a:pt x="10374792" y="0"/>
                </a:lnTo>
                <a:close/>
              </a:path>
            </a:pathLst>
          </a:custGeom>
          <a:blipFill>
            <a:blip r:embed="rId5">
              <a:alphaModFix amt="1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91440" y="937686"/>
            <a:ext cx="5211400" cy="59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ENTENDENDO A ISO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0872" y="940332"/>
            <a:ext cx="5362514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A ABNT NBR ISO 9001:2015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10873" y="2474135"/>
            <a:ext cx="7732351" cy="698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5040"/>
              </a:lnSpc>
              <a:buFont typeface="Arial"/>
              <a:buChar char="•"/>
            </a:pPr>
            <a:r>
              <a:rPr lang="en-US" sz="2100" spc="18">
                <a:solidFill>
                  <a:srgbClr val="004AAD"/>
                </a:solidFill>
                <a:latin typeface="Calibri (MS) Bold"/>
              </a:rPr>
              <a:t>ESTA É A NORMA MAIS CONHECIDA DO SISTEMA ISO;</a:t>
            </a:r>
          </a:p>
          <a:p>
            <a:pPr algn="just">
              <a:lnSpc>
                <a:spcPts val="5040"/>
              </a:lnSpc>
            </a:pPr>
            <a:endParaRPr lang="en-US" sz="2100" spc="18">
              <a:solidFill>
                <a:srgbClr val="004AAD"/>
              </a:solidFill>
              <a:latin typeface="Calibri (MS) Bold"/>
            </a:endParaRPr>
          </a:p>
          <a:p>
            <a:pPr marL="453390" lvl="1" indent="-226695" algn="just">
              <a:lnSpc>
                <a:spcPts val="5040"/>
              </a:lnSpc>
              <a:buFont typeface="Arial"/>
              <a:buChar char="•"/>
            </a:pPr>
            <a:r>
              <a:rPr lang="en-US" sz="2100" u="none" strike="noStrike" spc="18">
                <a:solidFill>
                  <a:srgbClr val="004AAD"/>
                </a:solidFill>
                <a:latin typeface="Calibri (MS) Bold"/>
              </a:rPr>
              <a:t>ESTABELECE OS REQUISITOS PARA A IMPLANTAÇÃO DE UM SISTEMA DE GESTÃO DA QUALIDADE, QUE AJUDA AS ORGANIZAÇÕES A FORNECER PRODUTOS E SERVIÇOS CONSISTENTEMENTE DE ALTA QUALIDADE, ATENDENDO ÀS NECESSIDADES E EXPECTATIVAS DOS CLIENTES;</a:t>
            </a:r>
          </a:p>
          <a:p>
            <a:pPr algn="just">
              <a:lnSpc>
                <a:spcPts val="5040"/>
              </a:lnSpc>
            </a:pPr>
            <a:endParaRPr lang="en-US" sz="2100" u="none" strike="noStrike" spc="18">
              <a:solidFill>
                <a:srgbClr val="004AAD"/>
              </a:solidFill>
              <a:latin typeface="Calibri (MS) Bold"/>
            </a:endParaRPr>
          </a:p>
          <a:p>
            <a:pPr marL="453390" lvl="1" indent="-226695" algn="just">
              <a:lnSpc>
                <a:spcPts val="5040"/>
              </a:lnSpc>
              <a:buFont typeface="Arial"/>
              <a:buChar char="•"/>
            </a:pPr>
            <a:r>
              <a:rPr lang="en-US" sz="2100" u="none" strike="noStrike" spc="19">
                <a:solidFill>
                  <a:srgbClr val="004AAD"/>
                </a:solidFill>
                <a:latin typeface="Calibri (MS) Bold"/>
              </a:rPr>
              <a:t>DETERMINA O QUE FAZER, PORÉM O COMO FAZER FICA A CRITÉRIO DE CADA ORGANIZAÇÃO, COM O OBJETIVO DE ADAPTAR ÀS PARTICULARIDADES DE CADA UMA.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56878" y="2469110"/>
            <a:ext cx="6264959" cy="261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8"/>
              </a:lnSpc>
            </a:pPr>
            <a:r>
              <a:rPr lang="en-US" sz="6307" spc="-208">
                <a:solidFill>
                  <a:srgbClr val="2F528F"/>
                </a:solidFill>
                <a:latin typeface="Calibri (MS) Light"/>
              </a:rPr>
              <a:t>NOSSA CERTIFICADORA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091077" y="3784478"/>
            <a:ext cx="3396562" cy="5246370"/>
            <a:chOff x="0" y="0"/>
            <a:chExt cx="2192020" cy="3385820"/>
          </a:xfrm>
        </p:grpSpPr>
        <p:sp>
          <p:nvSpPr>
            <p:cNvPr id="8" name="Freeform 8"/>
            <p:cNvSpPr/>
            <p:nvPr/>
          </p:nvSpPr>
          <p:spPr>
            <a:xfrm>
              <a:off x="1270" y="0"/>
              <a:ext cx="2194560" cy="3388360"/>
            </a:xfrm>
            <a:custGeom>
              <a:avLst/>
              <a:gdLst/>
              <a:ahLst/>
              <a:cxnLst/>
              <a:rect l="l" t="t" r="r" b="b"/>
              <a:pathLst>
                <a:path w="2194560" h="3388360">
                  <a:moveTo>
                    <a:pt x="3810" y="317500"/>
                  </a:moveTo>
                  <a:cubicBezTo>
                    <a:pt x="13970" y="425450"/>
                    <a:pt x="16510" y="533400"/>
                    <a:pt x="17780" y="642620"/>
                  </a:cubicBezTo>
                  <a:cubicBezTo>
                    <a:pt x="24130" y="1036320"/>
                    <a:pt x="21590" y="1430020"/>
                    <a:pt x="17780" y="1823720"/>
                  </a:cubicBezTo>
                  <a:cubicBezTo>
                    <a:pt x="13970" y="2218690"/>
                    <a:pt x="8890" y="2613660"/>
                    <a:pt x="8890" y="3009900"/>
                  </a:cubicBezTo>
                  <a:cubicBezTo>
                    <a:pt x="8890" y="3013710"/>
                    <a:pt x="8890" y="3017520"/>
                    <a:pt x="7620" y="3021330"/>
                  </a:cubicBezTo>
                  <a:cubicBezTo>
                    <a:pt x="11430" y="3022600"/>
                    <a:pt x="15240" y="3025140"/>
                    <a:pt x="19050" y="3027680"/>
                  </a:cubicBezTo>
                  <a:cubicBezTo>
                    <a:pt x="24130" y="3031490"/>
                    <a:pt x="27940" y="3037840"/>
                    <a:pt x="33020" y="3044190"/>
                  </a:cubicBezTo>
                  <a:cubicBezTo>
                    <a:pt x="44450" y="3058160"/>
                    <a:pt x="55880" y="3072130"/>
                    <a:pt x="66040" y="3086100"/>
                  </a:cubicBezTo>
                  <a:cubicBezTo>
                    <a:pt x="77470" y="3102610"/>
                    <a:pt x="88900" y="3117850"/>
                    <a:pt x="100330" y="3134360"/>
                  </a:cubicBezTo>
                  <a:cubicBezTo>
                    <a:pt x="105410" y="3141980"/>
                    <a:pt x="110490" y="3149600"/>
                    <a:pt x="115570" y="3155950"/>
                  </a:cubicBezTo>
                  <a:cubicBezTo>
                    <a:pt x="119380" y="3161030"/>
                    <a:pt x="125730" y="3163570"/>
                    <a:pt x="129540" y="3167380"/>
                  </a:cubicBezTo>
                  <a:cubicBezTo>
                    <a:pt x="142240" y="3177540"/>
                    <a:pt x="156210" y="3187700"/>
                    <a:pt x="168910" y="3197860"/>
                  </a:cubicBezTo>
                  <a:cubicBezTo>
                    <a:pt x="181610" y="3208020"/>
                    <a:pt x="194310" y="3216910"/>
                    <a:pt x="209550" y="3223260"/>
                  </a:cubicBezTo>
                  <a:cubicBezTo>
                    <a:pt x="243840" y="3238500"/>
                    <a:pt x="276860" y="3255010"/>
                    <a:pt x="311150" y="3270250"/>
                  </a:cubicBezTo>
                  <a:cubicBezTo>
                    <a:pt x="330200" y="3279140"/>
                    <a:pt x="349250" y="3286760"/>
                    <a:pt x="369570" y="3295650"/>
                  </a:cubicBezTo>
                  <a:cubicBezTo>
                    <a:pt x="370840" y="3296920"/>
                    <a:pt x="374650" y="3295650"/>
                    <a:pt x="375920" y="3295650"/>
                  </a:cubicBezTo>
                  <a:lnTo>
                    <a:pt x="383540" y="3295650"/>
                  </a:lnTo>
                  <a:lnTo>
                    <a:pt x="384810" y="3296920"/>
                  </a:lnTo>
                  <a:cubicBezTo>
                    <a:pt x="387350" y="3290570"/>
                    <a:pt x="389890" y="3285490"/>
                    <a:pt x="393700" y="3279140"/>
                  </a:cubicBezTo>
                  <a:cubicBezTo>
                    <a:pt x="397510" y="3274060"/>
                    <a:pt x="400050" y="3265170"/>
                    <a:pt x="408940" y="3265170"/>
                  </a:cubicBezTo>
                  <a:cubicBezTo>
                    <a:pt x="408940" y="3265170"/>
                    <a:pt x="410210" y="3265170"/>
                    <a:pt x="410210" y="3263900"/>
                  </a:cubicBezTo>
                  <a:cubicBezTo>
                    <a:pt x="414020" y="3257550"/>
                    <a:pt x="420370" y="3256280"/>
                    <a:pt x="427990" y="3255010"/>
                  </a:cubicBezTo>
                  <a:cubicBezTo>
                    <a:pt x="435610" y="3253740"/>
                    <a:pt x="441960" y="3249930"/>
                    <a:pt x="448310" y="3247390"/>
                  </a:cubicBezTo>
                  <a:cubicBezTo>
                    <a:pt x="449580" y="3247390"/>
                    <a:pt x="449580" y="3246120"/>
                    <a:pt x="450850" y="3246120"/>
                  </a:cubicBezTo>
                  <a:cubicBezTo>
                    <a:pt x="459740" y="3248660"/>
                    <a:pt x="466090" y="3242310"/>
                    <a:pt x="473710" y="3239770"/>
                  </a:cubicBezTo>
                  <a:lnTo>
                    <a:pt x="474980" y="3239770"/>
                  </a:lnTo>
                  <a:cubicBezTo>
                    <a:pt x="482600" y="3239770"/>
                    <a:pt x="488950" y="3235960"/>
                    <a:pt x="496570" y="3234690"/>
                  </a:cubicBezTo>
                  <a:cubicBezTo>
                    <a:pt x="502920" y="3233420"/>
                    <a:pt x="509270" y="3233420"/>
                    <a:pt x="515620" y="3229610"/>
                  </a:cubicBezTo>
                  <a:cubicBezTo>
                    <a:pt x="521970" y="3225800"/>
                    <a:pt x="529590" y="3223260"/>
                    <a:pt x="535940" y="3220720"/>
                  </a:cubicBezTo>
                  <a:cubicBezTo>
                    <a:pt x="542290" y="3218180"/>
                    <a:pt x="548640" y="3216910"/>
                    <a:pt x="554990" y="3214370"/>
                  </a:cubicBezTo>
                  <a:lnTo>
                    <a:pt x="561340" y="3214370"/>
                  </a:lnTo>
                  <a:cubicBezTo>
                    <a:pt x="567690" y="3214370"/>
                    <a:pt x="572770" y="3214370"/>
                    <a:pt x="577850" y="3210560"/>
                  </a:cubicBezTo>
                  <a:lnTo>
                    <a:pt x="580390" y="3210560"/>
                  </a:lnTo>
                  <a:cubicBezTo>
                    <a:pt x="586740" y="3210560"/>
                    <a:pt x="594360" y="3211830"/>
                    <a:pt x="600710" y="3211830"/>
                  </a:cubicBezTo>
                  <a:lnTo>
                    <a:pt x="605790" y="3211830"/>
                  </a:lnTo>
                  <a:cubicBezTo>
                    <a:pt x="612140" y="3210560"/>
                    <a:pt x="614680" y="3215640"/>
                    <a:pt x="618490" y="3218180"/>
                  </a:cubicBezTo>
                  <a:cubicBezTo>
                    <a:pt x="624840" y="3225800"/>
                    <a:pt x="632460" y="3227070"/>
                    <a:pt x="642620" y="3225800"/>
                  </a:cubicBezTo>
                  <a:cubicBezTo>
                    <a:pt x="651510" y="3224530"/>
                    <a:pt x="659130" y="3223260"/>
                    <a:pt x="668020" y="3223260"/>
                  </a:cubicBezTo>
                  <a:cubicBezTo>
                    <a:pt x="671830" y="3223260"/>
                    <a:pt x="676910" y="3224530"/>
                    <a:pt x="680720" y="3225800"/>
                  </a:cubicBezTo>
                  <a:cubicBezTo>
                    <a:pt x="684530" y="3227070"/>
                    <a:pt x="687070" y="3228340"/>
                    <a:pt x="690880" y="3229610"/>
                  </a:cubicBezTo>
                  <a:lnTo>
                    <a:pt x="694690" y="3233420"/>
                  </a:lnTo>
                  <a:cubicBezTo>
                    <a:pt x="694690" y="3233420"/>
                    <a:pt x="695960" y="3237230"/>
                    <a:pt x="697230" y="3238500"/>
                  </a:cubicBezTo>
                  <a:cubicBezTo>
                    <a:pt x="699770" y="3239770"/>
                    <a:pt x="702310" y="3239770"/>
                    <a:pt x="703580" y="3241040"/>
                  </a:cubicBezTo>
                  <a:lnTo>
                    <a:pt x="704850" y="3242310"/>
                  </a:lnTo>
                  <a:cubicBezTo>
                    <a:pt x="711200" y="3238500"/>
                    <a:pt x="713740" y="3244850"/>
                    <a:pt x="717550" y="3246120"/>
                  </a:cubicBezTo>
                  <a:cubicBezTo>
                    <a:pt x="722630" y="3248660"/>
                    <a:pt x="726440" y="3251200"/>
                    <a:pt x="731520" y="3255010"/>
                  </a:cubicBezTo>
                  <a:cubicBezTo>
                    <a:pt x="731520" y="3253740"/>
                    <a:pt x="731520" y="3252470"/>
                    <a:pt x="732790" y="3251200"/>
                  </a:cubicBezTo>
                  <a:cubicBezTo>
                    <a:pt x="740410" y="3252470"/>
                    <a:pt x="749300" y="3252470"/>
                    <a:pt x="756920" y="3257550"/>
                  </a:cubicBezTo>
                  <a:cubicBezTo>
                    <a:pt x="758190" y="3255010"/>
                    <a:pt x="760730" y="3252470"/>
                    <a:pt x="763270" y="3249930"/>
                  </a:cubicBezTo>
                  <a:cubicBezTo>
                    <a:pt x="763270" y="3249930"/>
                    <a:pt x="763270" y="3248660"/>
                    <a:pt x="764540" y="3248660"/>
                  </a:cubicBezTo>
                  <a:cubicBezTo>
                    <a:pt x="770890" y="3247390"/>
                    <a:pt x="774700" y="3243580"/>
                    <a:pt x="775970" y="3237230"/>
                  </a:cubicBezTo>
                  <a:cubicBezTo>
                    <a:pt x="777240" y="3234690"/>
                    <a:pt x="777240" y="3232150"/>
                    <a:pt x="777240" y="3230880"/>
                  </a:cubicBezTo>
                  <a:cubicBezTo>
                    <a:pt x="782320" y="3228340"/>
                    <a:pt x="786130" y="3225800"/>
                    <a:pt x="791210" y="3223260"/>
                  </a:cubicBezTo>
                  <a:lnTo>
                    <a:pt x="791210" y="3220720"/>
                  </a:lnTo>
                  <a:cubicBezTo>
                    <a:pt x="787400" y="3214370"/>
                    <a:pt x="787400" y="3213100"/>
                    <a:pt x="793750" y="3210560"/>
                  </a:cubicBezTo>
                  <a:cubicBezTo>
                    <a:pt x="795020" y="3209290"/>
                    <a:pt x="795020" y="3208020"/>
                    <a:pt x="796290" y="3208020"/>
                  </a:cubicBezTo>
                  <a:cubicBezTo>
                    <a:pt x="798830" y="3206750"/>
                    <a:pt x="801370" y="3205480"/>
                    <a:pt x="802640" y="3204210"/>
                  </a:cubicBezTo>
                  <a:cubicBezTo>
                    <a:pt x="802640" y="3204210"/>
                    <a:pt x="802640" y="3205480"/>
                    <a:pt x="803910" y="3205480"/>
                  </a:cubicBezTo>
                  <a:lnTo>
                    <a:pt x="803910" y="3202940"/>
                  </a:lnTo>
                  <a:cubicBezTo>
                    <a:pt x="811530" y="3200400"/>
                    <a:pt x="819150" y="3197860"/>
                    <a:pt x="826770" y="3194050"/>
                  </a:cubicBezTo>
                  <a:cubicBezTo>
                    <a:pt x="830580" y="3191510"/>
                    <a:pt x="834390" y="3190240"/>
                    <a:pt x="839470" y="3192780"/>
                  </a:cubicBezTo>
                  <a:cubicBezTo>
                    <a:pt x="842010" y="3194050"/>
                    <a:pt x="844550" y="3192780"/>
                    <a:pt x="847090" y="3191510"/>
                  </a:cubicBezTo>
                  <a:cubicBezTo>
                    <a:pt x="853440" y="3188970"/>
                    <a:pt x="859790" y="3187700"/>
                    <a:pt x="866140" y="3185160"/>
                  </a:cubicBezTo>
                  <a:cubicBezTo>
                    <a:pt x="871220" y="3183890"/>
                    <a:pt x="875030" y="3181350"/>
                    <a:pt x="880110" y="3178810"/>
                  </a:cubicBezTo>
                  <a:cubicBezTo>
                    <a:pt x="880110" y="3178810"/>
                    <a:pt x="881380" y="3176270"/>
                    <a:pt x="880110" y="3175000"/>
                  </a:cubicBezTo>
                  <a:cubicBezTo>
                    <a:pt x="880110" y="3173730"/>
                    <a:pt x="878840" y="3171190"/>
                    <a:pt x="878840" y="3169920"/>
                  </a:cubicBezTo>
                  <a:cubicBezTo>
                    <a:pt x="882650" y="3167380"/>
                    <a:pt x="885190" y="3164840"/>
                    <a:pt x="887730" y="3164840"/>
                  </a:cubicBezTo>
                  <a:cubicBezTo>
                    <a:pt x="891540" y="3163570"/>
                    <a:pt x="896620" y="3163570"/>
                    <a:pt x="901700" y="3162300"/>
                  </a:cubicBezTo>
                  <a:cubicBezTo>
                    <a:pt x="905510" y="3150870"/>
                    <a:pt x="913130" y="3148330"/>
                    <a:pt x="922020" y="3152140"/>
                  </a:cubicBezTo>
                  <a:lnTo>
                    <a:pt x="924560" y="3149600"/>
                  </a:lnTo>
                  <a:cubicBezTo>
                    <a:pt x="925830" y="3150870"/>
                    <a:pt x="925830" y="3150870"/>
                    <a:pt x="925830" y="3152140"/>
                  </a:cubicBezTo>
                  <a:cubicBezTo>
                    <a:pt x="929640" y="3149600"/>
                    <a:pt x="933450" y="3147060"/>
                    <a:pt x="937260" y="3145790"/>
                  </a:cubicBezTo>
                  <a:cubicBezTo>
                    <a:pt x="941070" y="3143250"/>
                    <a:pt x="944880" y="3140710"/>
                    <a:pt x="949960" y="3143250"/>
                  </a:cubicBezTo>
                  <a:cubicBezTo>
                    <a:pt x="949960" y="3136900"/>
                    <a:pt x="953770" y="3136900"/>
                    <a:pt x="957580" y="3138170"/>
                  </a:cubicBezTo>
                  <a:cubicBezTo>
                    <a:pt x="960120" y="3138170"/>
                    <a:pt x="963930" y="3136900"/>
                    <a:pt x="966470" y="3135630"/>
                  </a:cubicBezTo>
                  <a:cubicBezTo>
                    <a:pt x="967740" y="3135630"/>
                    <a:pt x="970280" y="3134360"/>
                    <a:pt x="971550" y="3135630"/>
                  </a:cubicBezTo>
                  <a:cubicBezTo>
                    <a:pt x="976630" y="3139440"/>
                    <a:pt x="984250" y="3140710"/>
                    <a:pt x="989330" y="3147060"/>
                  </a:cubicBezTo>
                  <a:cubicBezTo>
                    <a:pt x="993140" y="3152140"/>
                    <a:pt x="999490" y="3154680"/>
                    <a:pt x="1002030" y="3162300"/>
                  </a:cubicBezTo>
                  <a:cubicBezTo>
                    <a:pt x="1003300" y="3164840"/>
                    <a:pt x="1008380" y="3167380"/>
                    <a:pt x="1010920" y="3168650"/>
                  </a:cubicBezTo>
                  <a:cubicBezTo>
                    <a:pt x="1010920" y="3168650"/>
                    <a:pt x="1012190" y="3168650"/>
                    <a:pt x="1013460" y="3169920"/>
                  </a:cubicBezTo>
                  <a:cubicBezTo>
                    <a:pt x="1014730" y="3173730"/>
                    <a:pt x="1018540" y="3172460"/>
                    <a:pt x="1021080" y="3171190"/>
                  </a:cubicBezTo>
                  <a:cubicBezTo>
                    <a:pt x="1023620" y="3171190"/>
                    <a:pt x="1026160" y="3169920"/>
                    <a:pt x="1027430" y="3173730"/>
                  </a:cubicBezTo>
                  <a:cubicBezTo>
                    <a:pt x="1027430" y="3175000"/>
                    <a:pt x="1031240" y="3176270"/>
                    <a:pt x="1032510" y="3177540"/>
                  </a:cubicBezTo>
                  <a:cubicBezTo>
                    <a:pt x="1036320" y="3180080"/>
                    <a:pt x="1040130" y="3182620"/>
                    <a:pt x="1042670" y="3185160"/>
                  </a:cubicBezTo>
                  <a:cubicBezTo>
                    <a:pt x="1043940" y="3186430"/>
                    <a:pt x="1045210" y="3187700"/>
                    <a:pt x="1045210" y="3188970"/>
                  </a:cubicBezTo>
                  <a:cubicBezTo>
                    <a:pt x="1045210" y="3192780"/>
                    <a:pt x="1049020" y="3195320"/>
                    <a:pt x="1052830" y="3195320"/>
                  </a:cubicBezTo>
                  <a:cubicBezTo>
                    <a:pt x="1057910" y="3196590"/>
                    <a:pt x="1061720" y="3196590"/>
                    <a:pt x="1066800" y="3197860"/>
                  </a:cubicBezTo>
                  <a:cubicBezTo>
                    <a:pt x="1068070" y="3197860"/>
                    <a:pt x="1068070" y="3200400"/>
                    <a:pt x="1069340" y="3200400"/>
                  </a:cubicBezTo>
                  <a:cubicBezTo>
                    <a:pt x="1070610" y="3202940"/>
                    <a:pt x="1071880" y="3206750"/>
                    <a:pt x="1076960" y="3204210"/>
                  </a:cubicBezTo>
                  <a:cubicBezTo>
                    <a:pt x="1079500" y="3202940"/>
                    <a:pt x="1087120" y="3205480"/>
                    <a:pt x="1088390" y="3208020"/>
                  </a:cubicBezTo>
                  <a:cubicBezTo>
                    <a:pt x="1090930" y="3216910"/>
                    <a:pt x="1099820" y="3216910"/>
                    <a:pt x="1106170" y="3219450"/>
                  </a:cubicBezTo>
                  <a:cubicBezTo>
                    <a:pt x="1107440" y="3219450"/>
                    <a:pt x="1108710" y="3219450"/>
                    <a:pt x="1108710" y="3220720"/>
                  </a:cubicBezTo>
                  <a:cubicBezTo>
                    <a:pt x="1112520" y="3225800"/>
                    <a:pt x="1117600" y="3227070"/>
                    <a:pt x="1122680" y="3229610"/>
                  </a:cubicBezTo>
                  <a:cubicBezTo>
                    <a:pt x="1127760" y="3232150"/>
                    <a:pt x="1132840" y="3237230"/>
                    <a:pt x="1137920" y="3242310"/>
                  </a:cubicBezTo>
                  <a:lnTo>
                    <a:pt x="1144270" y="3248660"/>
                  </a:lnTo>
                  <a:cubicBezTo>
                    <a:pt x="1145540" y="3249930"/>
                    <a:pt x="1146810" y="3249930"/>
                    <a:pt x="1148080" y="3249930"/>
                  </a:cubicBezTo>
                  <a:cubicBezTo>
                    <a:pt x="1151890" y="3249930"/>
                    <a:pt x="1155700" y="3248660"/>
                    <a:pt x="1158240" y="3252470"/>
                  </a:cubicBezTo>
                  <a:cubicBezTo>
                    <a:pt x="1158240" y="3252470"/>
                    <a:pt x="1159510" y="3253740"/>
                    <a:pt x="1160780" y="3253740"/>
                  </a:cubicBezTo>
                  <a:cubicBezTo>
                    <a:pt x="1170940" y="3252470"/>
                    <a:pt x="1177290" y="3258820"/>
                    <a:pt x="1183640" y="3265170"/>
                  </a:cubicBezTo>
                  <a:cubicBezTo>
                    <a:pt x="1186180" y="3267710"/>
                    <a:pt x="1191260" y="3268980"/>
                    <a:pt x="1193800" y="3268980"/>
                  </a:cubicBezTo>
                  <a:cubicBezTo>
                    <a:pt x="1201420" y="3271520"/>
                    <a:pt x="1210310" y="3272790"/>
                    <a:pt x="1216660" y="3277870"/>
                  </a:cubicBezTo>
                  <a:cubicBezTo>
                    <a:pt x="1220470" y="3280410"/>
                    <a:pt x="1225550" y="3284220"/>
                    <a:pt x="1229360" y="3284220"/>
                  </a:cubicBezTo>
                  <a:cubicBezTo>
                    <a:pt x="1235710" y="3284220"/>
                    <a:pt x="1238250" y="3289300"/>
                    <a:pt x="1240790" y="3293110"/>
                  </a:cubicBezTo>
                  <a:cubicBezTo>
                    <a:pt x="1248410" y="3294380"/>
                    <a:pt x="1256030" y="3294380"/>
                    <a:pt x="1259840" y="3302000"/>
                  </a:cubicBezTo>
                  <a:cubicBezTo>
                    <a:pt x="1259840" y="3303270"/>
                    <a:pt x="1261110" y="3303270"/>
                    <a:pt x="1262380" y="3303270"/>
                  </a:cubicBezTo>
                  <a:cubicBezTo>
                    <a:pt x="1267460" y="3304540"/>
                    <a:pt x="1272540" y="3305810"/>
                    <a:pt x="1277620" y="3308350"/>
                  </a:cubicBezTo>
                  <a:cubicBezTo>
                    <a:pt x="1280160" y="3309620"/>
                    <a:pt x="1282700" y="3312160"/>
                    <a:pt x="1286510" y="3314700"/>
                  </a:cubicBezTo>
                  <a:cubicBezTo>
                    <a:pt x="1287780" y="3314700"/>
                    <a:pt x="1287780" y="3315970"/>
                    <a:pt x="1289050" y="3315970"/>
                  </a:cubicBezTo>
                  <a:cubicBezTo>
                    <a:pt x="1297940" y="3315970"/>
                    <a:pt x="1300480" y="3322320"/>
                    <a:pt x="1305560" y="3327400"/>
                  </a:cubicBezTo>
                  <a:cubicBezTo>
                    <a:pt x="1313180" y="3333750"/>
                    <a:pt x="1322070" y="3340100"/>
                    <a:pt x="1328420" y="3347720"/>
                  </a:cubicBezTo>
                  <a:cubicBezTo>
                    <a:pt x="1332230" y="3352800"/>
                    <a:pt x="1338580" y="3355340"/>
                    <a:pt x="1342390" y="3357880"/>
                  </a:cubicBezTo>
                  <a:lnTo>
                    <a:pt x="1350010" y="3361690"/>
                  </a:lnTo>
                  <a:cubicBezTo>
                    <a:pt x="1352550" y="3364230"/>
                    <a:pt x="1355090" y="3366770"/>
                    <a:pt x="1358900" y="3369310"/>
                  </a:cubicBezTo>
                  <a:cubicBezTo>
                    <a:pt x="1362710" y="3370580"/>
                    <a:pt x="1363980" y="3375660"/>
                    <a:pt x="1369060" y="3374390"/>
                  </a:cubicBezTo>
                  <a:cubicBezTo>
                    <a:pt x="1371600" y="3374390"/>
                    <a:pt x="1374140" y="3375660"/>
                    <a:pt x="1376680" y="3376930"/>
                  </a:cubicBezTo>
                  <a:cubicBezTo>
                    <a:pt x="1380490" y="3379470"/>
                    <a:pt x="1381760" y="3382010"/>
                    <a:pt x="1386840" y="3382010"/>
                  </a:cubicBezTo>
                  <a:cubicBezTo>
                    <a:pt x="1389380" y="3382010"/>
                    <a:pt x="1391920" y="3384550"/>
                    <a:pt x="1393190" y="3385820"/>
                  </a:cubicBezTo>
                  <a:cubicBezTo>
                    <a:pt x="1399540" y="3388360"/>
                    <a:pt x="1405890" y="3388360"/>
                    <a:pt x="1409700" y="3380740"/>
                  </a:cubicBezTo>
                  <a:lnTo>
                    <a:pt x="1410970" y="3379470"/>
                  </a:lnTo>
                  <a:cubicBezTo>
                    <a:pt x="1416050" y="3382010"/>
                    <a:pt x="1416050" y="3376930"/>
                    <a:pt x="1417320" y="3374390"/>
                  </a:cubicBezTo>
                  <a:cubicBezTo>
                    <a:pt x="1418590" y="3373120"/>
                    <a:pt x="1421130" y="3371850"/>
                    <a:pt x="1422400" y="3370580"/>
                  </a:cubicBezTo>
                  <a:cubicBezTo>
                    <a:pt x="1424940" y="3368040"/>
                    <a:pt x="1427480" y="3366770"/>
                    <a:pt x="1431290" y="3364230"/>
                  </a:cubicBezTo>
                  <a:cubicBezTo>
                    <a:pt x="1432560" y="3362960"/>
                    <a:pt x="1435100" y="3361690"/>
                    <a:pt x="1436370" y="3361690"/>
                  </a:cubicBezTo>
                  <a:cubicBezTo>
                    <a:pt x="1442720" y="3361690"/>
                    <a:pt x="1446530" y="3359150"/>
                    <a:pt x="1451610" y="3354070"/>
                  </a:cubicBezTo>
                  <a:cubicBezTo>
                    <a:pt x="1455420" y="3350260"/>
                    <a:pt x="1461770" y="3347720"/>
                    <a:pt x="1466850" y="3345180"/>
                  </a:cubicBezTo>
                  <a:cubicBezTo>
                    <a:pt x="1471930" y="3342640"/>
                    <a:pt x="1477010" y="3340100"/>
                    <a:pt x="1483360" y="3338830"/>
                  </a:cubicBezTo>
                  <a:cubicBezTo>
                    <a:pt x="1487170" y="3337560"/>
                    <a:pt x="1490980" y="3337560"/>
                    <a:pt x="1494790" y="3337560"/>
                  </a:cubicBezTo>
                  <a:lnTo>
                    <a:pt x="1497330" y="3337560"/>
                  </a:lnTo>
                  <a:cubicBezTo>
                    <a:pt x="1502410" y="3335020"/>
                    <a:pt x="1507490" y="3331210"/>
                    <a:pt x="1513840" y="3328670"/>
                  </a:cubicBezTo>
                  <a:lnTo>
                    <a:pt x="1517650" y="3328670"/>
                  </a:lnTo>
                  <a:cubicBezTo>
                    <a:pt x="1524000" y="3331210"/>
                    <a:pt x="1530350" y="3331210"/>
                    <a:pt x="1536700" y="3326130"/>
                  </a:cubicBezTo>
                  <a:cubicBezTo>
                    <a:pt x="1537970" y="3324860"/>
                    <a:pt x="1540510" y="3323590"/>
                    <a:pt x="1541780" y="3322320"/>
                  </a:cubicBezTo>
                  <a:cubicBezTo>
                    <a:pt x="1548130" y="3324860"/>
                    <a:pt x="1554480" y="3329940"/>
                    <a:pt x="1562100" y="3329940"/>
                  </a:cubicBezTo>
                  <a:cubicBezTo>
                    <a:pt x="1564640" y="3329940"/>
                    <a:pt x="1568450" y="3328670"/>
                    <a:pt x="1570990" y="3327400"/>
                  </a:cubicBezTo>
                  <a:cubicBezTo>
                    <a:pt x="1576070" y="3327400"/>
                    <a:pt x="1581150" y="3327400"/>
                    <a:pt x="1584960" y="3326130"/>
                  </a:cubicBezTo>
                  <a:cubicBezTo>
                    <a:pt x="1590040" y="3324860"/>
                    <a:pt x="1596390" y="3326130"/>
                    <a:pt x="1601470" y="3323590"/>
                  </a:cubicBezTo>
                  <a:cubicBezTo>
                    <a:pt x="1604010" y="3317240"/>
                    <a:pt x="1605280" y="3317240"/>
                    <a:pt x="1611630" y="3318510"/>
                  </a:cubicBezTo>
                  <a:cubicBezTo>
                    <a:pt x="1619250" y="3319780"/>
                    <a:pt x="1624330" y="3318510"/>
                    <a:pt x="1629410" y="3312160"/>
                  </a:cubicBezTo>
                  <a:cubicBezTo>
                    <a:pt x="1631950" y="3308350"/>
                    <a:pt x="1638300" y="3308350"/>
                    <a:pt x="1642110" y="3305810"/>
                  </a:cubicBezTo>
                  <a:cubicBezTo>
                    <a:pt x="1643380" y="3305810"/>
                    <a:pt x="1644650" y="3304540"/>
                    <a:pt x="1645920" y="3304540"/>
                  </a:cubicBezTo>
                  <a:cubicBezTo>
                    <a:pt x="1648460" y="3303270"/>
                    <a:pt x="1649730" y="3303270"/>
                    <a:pt x="1652270" y="3302000"/>
                  </a:cubicBezTo>
                  <a:cubicBezTo>
                    <a:pt x="1658620" y="3299460"/>
                    <a:pt x="1664970" y="3298190"/>
                    <a:pt x="1671320" y="3294380"/>
                  </a:cubicBezTo>
                  <a:cubicBezTo>
                    <a:pt x="1677670" y="3290570"/>
                    <a:pt x="1682750" y="3288030"/>
                    <a:pt x="1689100" y="3293110"/>
                  </a:cubicBezTo>
                  <a:lnTo>
                    <a:pt x="1691640" y="3293110"/>
                  </a:lnTo>
                  <a:cubicBezTo>
                    <a:pt x="1694180" y="3291840"/>
                    <a:pt x="1695450" y="3291840"/>
                    <a:pt x="1697990" y="3290570"/>
                  </a:cubicBezTo>
                  <a:cubicBezTo>
                    <a:pt x="1697990" y="3286760"/>
                    <a:pt x="1697990" y="3281680"/>
                    <a:pt x="1703070" y="3277870"/>
                  </a:cubicBezTo>
                  <a:cubicBezTo>
                    <a:pt x="1704340" y="3276600"/>
                    <a:pt x="1704340" y="3274060"/>
                    <a:pt x="1706880" y="3272790"/>
                  </a:cubicBezTo>
                  <a:cubicBezTo>
                    <a:pt x="1709420" y="3270250"/>
                    <a:pt x="1713230" y="3270250"/>
                    <a:pt x="1715770" y="3271520"/>
                  </a:cubicBezTo>
                  <a:cubicBezTo>
                    <a:pt x="1717040" y="3272790"/>
                    <a:pt x="1719580" y="3271520"/>
                    <a:pt x="1720850" y="3271520"/>
                  </a:cubicBezTo>
                  <a:cubicBezTo>
                    <a:pt x="1728470" y="3270250"/>
                    <a:pt x="1737360" y="3270250"/>
                    <a:pt x="1744980" y="3268980"/>
                  </a:cubicBezTo>
                  <a:cubicBezTo>
                    <a:pt x="1752600" y="3267710"/>
                    <a:pt x="1760220" y="3266440"/>
                    <a:pt x="1767840" y="3263900"/>
                  </a:cubicBezTo>
                  <a:cubicBezTo>
                    <a:pt x="1772920" y="3261360"/>
                    <a:pt x="1778000" y="3262630"/>
                    <a:pt x="1783080" y="3262630"/>
                  </a:cubicBezTo>
                  <a:cubicBezTo>
                    <a:pt x="1793240" y="3263900"/>
                    <a:pt x="1802130" y="3263900"/>
                    <a:pt x="1811020" y="3258820"/>
                  </a:cubicBezTo>
                  <a:lnTo>
                    <a:pt x="1808480" y="3256280"/>
                  </a:lnTo>
                  <a:cubicBezTo>
                    <a:pt x="1811020" y="3255010"/>
                    <a:pt x="1813560" y="3255010"/>
                    <a:pt x="1817370" y="3255010"/>
                  </a:cubicBezTo>
                  <a:cubicBezTo>
                    <a:pt x="1819910" y="3258820"/>
                    <a:pt x="1823720" y="3256280"/>
                    <a:pt x="1826260" y="3253740"/>
                  </a:cubicBezTo>
                  <a:cubicBezTo>
                    <a:pt x="1830070" y="3249930"/>
                    <a:pt x="1833880" y="3251200"/>
                    <a:pt x="1838960" y="3251200"/>
                  </a:cubicBezTo>
                  <a:cubicBezTo>
                    <a:pt x="1844040" y="3252470"/>
                    <a:pt x="1850390" y="3249930"/>
                    <a:pt x="1856740" y="3248660"/>
                  </a:cubicBezTo>
                  <a:cubicBezTo>
                    <a:pt x="1858010" y="3248660"/>
                    <a:pt x="1859280" y="3246120"/>
                    <a:pt x="1859280" y="3244850"/>
                  </a:cubicBezTo>
                  <a:cubicBezTo>
                    <a:pt x="1861820" y="3244850"/>
                    <a:pt x="1864360" y="3243580"/>
                    <a:pt x="1868170" y="3243580"/>
                  </a:cubicBezTo>
                  <a:lnTo>
                    <a:pt x="1873250" y="3243580"/>
                  </a:lnTo>
                  <a:cubicBezTo>
                    <a:pt x="1878330" y="3246120"/>
                    <a:pt x="1883410" y="3246120"/>
                    <a:pt x="1888490" y="3243580"/>
                  </a:cubicBezTo>
                  <a:cubicBezTo>
                    <a:pt x="1889760" y="3242310"/>
                    <a:pt x="1892300" y="3242310"/>
                    <a:pt x="1893570" y="3242310"/>
                  </a:cubicBezTo>
                  <a:cubicBezTo>
                    <a:pt x="1897380" y="3241040"/>
                    <a:pt x="1901190" y="3242310"/>
                    <a:pt x="1903730" y="3238500"/>
                  </a:cubicBezTo>
                  <a:cubicBezTo>
                    <a:pt x="1905000" y="3237230"/>
                    <a:pt x="1907540" y="3238500"/>
                    <a:pt x="1910080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400" y="3232150"/>
                    <a:pt x="2063750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50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0"/>
                  </a:cubicBezTo>
                  <a:cubicBezTo>
                    <a:pt x="2167890" y="2368550"/>
                    <a:pt x="2160270" y="2153920"/>
                    <a:pt x="2159000" y="1939290"/>
                  </a:cubicBezTo>
                  <a:cubicBezTo>
                    <a:pt x="2159000" y="1831340"/>
                    <a:pt x="2160270" y="1724660"/>
                    <a:pt x="2162810" y="1616710"/>
                  </a:cubicBezTo>
                  <a:cubicBezTo>
                    <a:pt x="2166620" y="1508760"/>
                    <a:pt x="2174240" y="1400810"/>
                    <a:pt x="2179320" y="1292860"/>
                  </a:cubicBezTo>
                  <a:cubicBezTo>
                    <a:pt x="2194560" y="951230"/>
                    <a:pt x="2185670" y="608330"/>
                    <a:pt x="2180590" y="266700"/>
                  </a:cubicBezTo>
                  <a:cubicBezTo>
                    <a:pt x="2176780" y="265430"/>
                    <a:pt x="2174240" y="264160"/>
                    <a:pt x="2171700" y="262890"/>
                  </a:cubicBezTo>
                  <a:cubicBezTo>
                    <a:pt x="2167890" y="260350"/>
                    <a:pt x="2164080" y="259080"/>
                    <a:pt x="2159000" y="260350"/>
                  </a:cubicBezTo>
                  <a:lnTo>
                    <a:pt x="2151380" y="260350"/>
                  </a:lnTo>
                  <a:cubicBezTo>
                    <a:pt x="2147570" y="260350"/>
                    <a:pt x="2142490" y="260350"/>
                    <a:pt x="2139950" y="265430"/>
                  </a:cubicBezTo>
                  <a:cubicBezTo>
                    <a:pt x="2139950" y="265430"/>
                    <a:pt x="2138680" y="266700"/>
                    <a:pt x="2137410" y="266700"/>
                  </a:cubicBezTo>
                  <a:lnTo>
                    <a:pt x="2132330" y="266700"/>
                  </a:lnTo>
                  <a:cubicBezTo>
                    <a:pt x="2131060" y="264160"/>
                    <a:pt x="2133600" y="259080"/>
                    <a:pt x="2127250" y="260350"/>
                  </a:cubicBezTo>
                  <a:cubicBezTo>
                    <a:pt x="2124710" y="260350"/>
                    <a:pt x="2120900" y="261620"/>
                    <a:pt x="2118360" y="261620"/>
                  </a:cubicBezTo>
                  <a:lnTo>
                    <a:pt x="2099310" y="261620"/>
                  </a:lnTo>
                  <a:cubicBezTo>
                    <a:pt x="2098040" y="259080"/>
                    <a:pt x="2096770" y="256540"/>
                    <a:pt x="2094230" y="252730"/>
                  </a:cubicBezTo>
                  <a:cubicBezTo>
                    <a:pt x="2092960" y="250190"/>
                    <a:pt x="2091690" y="248920"/>
                    <a:pt x="2087880" y="251460"/>
                  </a:cubicBezTo>
                  <a:cubicBezTo>
                    <a:pt x="2085340" y="252730"/>
                    <a:pt x="2084070" y="252730"/>
                    <a:pt x="2082800" y="250190"/>
                  </a:cubicBezTo>
                  <a:cubicBezTo>
                    <a:pt x="2078990" y="243840"/>
                    <a:pt x="2075180" y="238760"/>
                    <a:pt x="2067560" y="237490"/>
                  </a:cubicBezTo>
                  <a:cubicBezTo>
                    <a:pt x="2066290" y="237490"/>
                    <a:pt x="2065020" y="234950"/>
                    <a:pt x="2063750" y="233680"/>
                  </a:cubicBezTo>
                  <a:cubicBezTo>
                    <a:pt x="2061210" y="231140"/>
                    <a:pt x="2059940" y="228600"/>
                    <a:pt x="2056130" y="228600"/>
                  </a:cubicBezTo>
                  <a:cubicBezTo>
                    <a:pt x="2054860" y="228600"/>
                    <a:pt x="2052320" y="226060"/>
                    <a:pt x="2052320" y="224790"/>
                  </a:cubicBezTo>
                  <a:cubicBezTo>
                    <a:pt x="2051050" y="219710"/>
                    <a:pt x="2051050" y="215900"/>
                    <a:pt x="2051050" y="210820"/>
                  </a:cubicBezTo>
                  <a:cubicBezTo>
                    <a:pt x="2049780" y="205740"/>
                    <a:pt x="2047240" y="200660"/>
                    <a:pt x="2043430" y="198120"/>
                  </a:cubicBezTo>
                  <a:cubicBezTo>
                    <a:pt x="2037080" y="194310"/>
                    <a:pt x="2032000" y="189230"/>
                    <a:pt x="2025650" y="185420"/>
                  </a:cubicBezTo>
                  <a:cubicBezTo>
                    <a:pt x="2024380" y="184150"/>
                    <a:pt x="2021840" y="182880"/>
                    <a:pt x="2019300" y="182880"/>
                  </a:cubicBezTo>
                  <a:cubicBezTo>
                    <a:pt x="2015490" y="181610"/>
                    <a:pt x="2011680" y="180340"/>
                    <a:pt x="2007870" y="180340"/>
                  </a:cubicBezTo>
                  <a:cubicBezTo>
                    <a:pt x="2004060" y="180340"/>
                    <a:pt x="1998980" y="180340"/>
                    <a:pt x="1995170" y="182880"/>
                  </a:cubicBezTo>
                  <a:cubicBezTo>
                    <a:pt x="1987550" y="186690"/>
                    <a:pt x="1981200" y="181610"/>
                    <a:pt x="1974850" y="181610"/>
                  </a:cubicBezTo>
                  <a:cubicBezTo>
                    <a:pt x="1968500" y="180340"/>
                    <a:pt x="1962150" y="177800"/>
                    <a:pt x="1957070" y="176530"/>
                  </a:cubicBezTo>
                  <a:lnTo>
                    <a:pt x="1940560" y="176530"/>
                  </a:lnTo>
                  <a:cubicBezTo>
                    <a:pt x="1926590" y="179070"/>
                    <a:pt x="1915160" y="171450"/>
                    <a:pt x="1901190" y="170180"/>
                  </a:cubicBezTo>
                  <a:cubicBezTo>
                    <a:pt x="1897380" y="170180"/>
                    <a:pt x="1893570" y="166370"/>
                    <a:pt x="1889760" y="163830"/>
                  </a:cubicBezTo>
                  <a:cubicBezTo>
                    <a:pt x="1887220" y="161290"/>
                    <a:pt x="1884680" y="161290"/>
                    <a:pt x="1880870" y="162560"/>
                  </a:cubicBezTo>
                  <a:cubicBezTo>
                    <a:pt x="1875790" y="163830"/>
                    <a:pt x="1870710" y="162560"/>
                    <a:pt x="1865630" y="163830"/>
                  </a:cubicBezTo>
                  <a:cubicBezTo>
                    <a:pt x="1858010" y="166370"/>
                    <a:pt x="1851660" y="160020"/>
                    <a:pt x="1844040" y="160020"/>
                  </a:cubicBezTo>
                  <a:cubicBezTo>
                    <a:pt x="1837690" y="161290"/>
                    <a:pt x="1831340" y="161290"/>
                    <a:pt x="1824990" y="162560"/>
                  </a:cubicBezTo>
                  <a:lnTo>
                    <a:pt x="1809750" y="166370"/>
                  </a:lnTo>
                  <a:cubicBezTo>
                    <a:pt x="1799590" y="171450"/>
                    <a:pt x="1791970" y="165100"/>
                    <a:pt x="1783080" y="162560"/>
                  </a:cubicBezTo>
                  <a:cubicBezTo>
                    <a:pt x="1776730" y="161290"/>
                    <a:pt x="1772920" y="158750"/>
                    <a:pt x="1767840" y="154940"/>
                  </a:cubicBezTo>
                  <a:cubicBezTo>
                    <a:pt x="1762760" y="151130"/>
                    <a:pt x="1757680" y="154940"/>
                    <a:pt x="1753870" y="154940"/>
                  </a:cubicBezTo>
                  <a:cubicBezTo>
                    <a:pt x="1750060" y="154940"/>
                    <a:pt x="1747520" y="158750"/>
                    <a:pt x="1744980" y="160020"/>
                  </a:cubicBezTo>
                  <a:cubicBezTo>
                    <a:pt x="1741170" y="161290"/>
                    <a:pt x="1737360" y="161290"/>
                    <a:pt x="1733550" y="161290"/>
                  </a:cubicBezTo>
                  <a:cubicBezTo>
                    <a:pt x="1729740" y="161290"/>
                    <a:pt x="1724660" y="160020"/>
                    <a:pt x="1720850" y="161290"/>
                  </a:cubicBezTo>
                  <a:cubicBezTo>
                    <a:pt x="1714500" y="163830"/>
                    <a:pt x="1709420" y="167640"/>
                    <a:pt x="1704340" y="170180"/>
                  </a:cubicBezTo>
                  <a:cubicBezTo>
                    <a:pt x="1703070" y="171450"/>
                    <a:pt x="1701800" y="172720"/>
                    <a:pt x="1700530" y="172720"/>
                  </a:cubicBezTo>
                  <a:cubicBezTo>
                    <a:pt x="1691640" y="177800"/>
                    <a:pt x="1681480" y="179070"/>
                    <a:pt x="1670050" y="179070"/>
                  </a:cubicBezTo>
                  <a:cubicBezTo>
                    <a:pt x="1663700" y="179070"/>
                    <a:pt x="1657350" y="179070"/>
                    <a:pt x="1651000" y="177800"/>
                  </a:cubicBezTo>
                  <a:cubicBezTo>
                    <a:pt x="1647190" y="177800"/>
                    <a:pt x="1644650" y="173990"/>
                    <a:pt x="1642110" y="173990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0"/>
                    <a:pt x="1612900" y="173990"/>
                  </a:cubicBezTo>
                  <a:cubicBezTo>
                    <a:pt x="1607820" y="176530"/>
                    <a:pt x="1602740" y="180340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0"/>
                  </a:cubicBezTo>
                  <a:cubicBezTo>
                    <a:pt x="1537970" y="193040"/>
                    <a:pt x="1530350" y="196850"/>
                    <a:pt x="1522730" y="199390"/>
                  </a:cubicBezTo>
                  <a:cubicBezTo>
                    <a:pt x="1520190" y="200660"/>
                    <a:pt x="1517650" y="199390"/>
                    <a:pt x="1515110" y="198120"/>
                  </a:cubicBezTo>
                  <a:cubicBezTo>
                    <a:pt x="1511300" y="196850"/>
                    <a:pt x="1508760" y="196850"/>
                    <a:pt x="1506220" y="199390"/>
                  </a:cubicBezTo>
                  <a:cubicBezTo>
                    <a:pt x="1504950" y="200660"/>
                    <a:pt x="1503680" y="200660"/>
                    <a:pt x="1502410" y="200660"/>
                  </a:cubicBezTo>
                  <a:cubicBezTo>
                    <a:pt x="1498600" y="201930"/>
                    <a:pt x="1494790" y="201930"/>
                    <a:pt x="1492250" y="203200"/>
                  </a:cubicBezTo>
                  <a:cubicBezTo>
                    <a:pt x="1487170" y="207010"/>
                    <a:pt x="1482090" y="205740"/>
                    <a:pt x="1477010" y="208280"/>
                  </a:cubicBezTo>
                  <a:cubicBezTo>
                    <a:pt x="1471930" y="210820"/>
                    <a:pt x="1466850" y="210820"/>
                    <a:pt x="1463040" y="214630"/>
                  </a:cubicBezTo>
                  <a:cubicBezTo>
                    <a:pt x="1461770" y="215900"/>
                    <a:pt x="1459230" y="215900"/>
                    <a:pt x="1456690" y="215900"/>
                  </a:cubicBezTo>
                  <a:cubicBezTo>
                    <a:pt x="1450340" y="217170"/>
                    <a:pt x="1445260" y="220980"/>
                    <a:pt x="1441450" y="226060"/>
                  </a:cubicBezTo>
                  <a:cubicBezTo>
                    <a:pt x="1436370" y="231140"/>
                    <a:pt x="1431290" y="234950"/>
                    <a:pt x="1426210" y="238760"/>
                  </a:cubicBezTo>
                  <a:cubicBezTo>
                    <a:pt x="1424940" y="240030"/>
                    <a:pt x="1421130" y="240030"/>
                    <a:pt x="1419860" y="240030"/>
                  </a:cubicBezTo>
                  <a:cubicBezTo>
                    <a:pt x="1414780" y="240030"/>
                    <a:pt x="1409700" y="238760"/>
                    <a:pt x="1405890" y="237490"/>
                  </a:cubicBezTo>
                  <a:cubicBezTo>
                    <a:pt x="1403350" y="237490"/>
                    <a:pt x="1402080" y="236220"/>
                    <a:pt x="1399540" y="236220"/>
                  </a:cubicBezTo>
                  <a:cubicBezTo>
                    <a:pt x="1391920" y="240030"/>
                    <a:pt x="1383030" y="237490"/>
                    <a:pt x="1375410" y="237490"/>
                  </a:cubicBezTo>
                  <a:cubicBezTo>
                    <a:pt x="1374140" y="237490"/>
                    <a:pt x="1371600" y="236220"/>
                    <a:pt x="1370330" y="234950"/>
                  </a:cubicBezTo>
                  <a:cubicBezTo>
                    <a:pt x="1365250" y="231140"/>
                    <a:pt x="1360170" y="231140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0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0" y="215900"/>
                    <a:pt x="1240790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0"/>
                    <a:pt x="1169670" y="224790"/>
                  </a:cubicBezTo>
                  <a:lnTo>
                    <a:pt x="1163320" y="224790"/>
                  </a:lnTo>
                  <a:cubicBezTo>
                    <a:pt x="1155700" y="226060"/>
                    <a:pt x="1151890" y="219710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0" y="205740"/>
                    <a:pt x="1097280" y="200660"/>
                    <a:pt x="1090930" y="195580"/>
                  </a:cubicBezTo>
                  <a:cubicBezTo>
                    <a:pt x="1087120" y="193040"/>
                    <a:pt x="1082040" y="190500"/>
                    <a:pt x="1078230" y="189230"/>
                  </a:cubicBezTo>
                  <a:cubicBezTo>
                    <a:pt x="1073150" y="186690"/>
                    <a:pt x="1066800" y="185420"/>
                    <a:pt x="1064260" y="179070"/>
                  </a:cubicBezTo>
                  <a:cubicBezTo>
                    <a:pt x="1062990" y="176530"/>
                    <a:pt x="1060450" y="176530"/>
                    <a:pt x="1059180" y="173990"/>
                  </a:cubicBezTo>
                  <a:cubicBezTo>
                    <a:pt x="1057910" y="171450"/>
                    <a:pt x="1056640" y="168910"/>
                    <a:pt x="1056640" y="167640"/>
                  </a:cubicBezTo>
                  <a:cubicBezTo>
                    <a:pt x="1056640" y="165100"/>
                    <a:pt x="1057910" y="162560"/>
                    <a:pt x="1059180" y="160020"/>
                  </a:cubicBezTo>
                  <a:cubicBezTo>
                    <a:pt x="1060450" y="156210"/>
                    <a:pt x="1057910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0" y="114300"/>
                    <a:pt x="1023620" y="111760"/>
                    <a:pt x="1019810" y="109220"/>
                  </a:cubicBezTo>
                  <a:cubicBezTo>
                    <a:pt x="1010920" y="105410"/>
                    <a:pt x="1002030" y="101600"/>
                    <a:pt x="993140" y="96520"/>
                  </a:cubicBezTo>
                  <a:cubicBezTo>
                    <a:pt x="993140" y="106680"/>
                    <a:pt x="990600" y="104140"/>
                    <a:pt x="989330" y="101600"/>
                  </a:cubicBezTo>
                  <a:cubicBezTo>
                    <a:pt x="989330" y="97790"/>
                    <a:pt x="986790" y="96520"/>
                    <a:pt x="982980" y="96520"/>
                  </a:cubicBezTo>
                  <a:cubicBezTo>
                    <a:pt x="982980" y="96520"/>
                    <a:pt x="981710" y="96520"/>
                    <a:pt x="981710" y="95250"/>
                  </a:cubicBezTo>
                  <a:cubicBezTo>
                    <a:pt x="980440" y="87630"/>
                    <a:pt x="974090" y="90170"/>
                    <a:pt x="970280" y="88900"/>
                  </a:cubicBezTo>
                  <a:cubicBezTo>
                    <a:pt x="967740" y="87630"/>
                    <a:pt x="965200" y="86360"/>
                    <a:pt x="962660" y="87630"/>
                  </a:cubicBezTo>
                  <a:cubicBezTo>
                    <a:pt x="957580" y="88900"/>
                    <a:pt x="953770" y="85090"/>
                    <a:pt x="948690" y="83820"/>
                  </a:cubicBezTo>
                  <a:cubicBezTo>
                    <a:pt x="947420" y="83820"/>
                    <a:pt x="946150" y="83820"/>
                    <a:pt x="944880" y="85090"/>
                  </a:cubicBezTo>
                  <a:cubicBezTo>
                    <a:pt x="942340" y="87630"/>
                    <a:pt x="939800" y="87630"/>
                    <a:pt x="935990" y="85090"/>
                  </a:cubicBezTo>
                  <a:cubicBezTo>
                    <a:pt x="930910" y="81280"/>
                    <a:pt x="925830" y="81280"/>
                    <a:pt x="919480" y="83820"/>
                  </a:cubicBezTo>
                  <a:cubicBezTo>
                    <a:pt x="916940" y="85090"/>
                    <a:pt x="914400" y="85090"/>
                    <a:pt x="911860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0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0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5"/>
              <a:stretch>
                <a:fillRect l="-10779" r="-1077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70070" y="3177135"/>
            <a:ext cx="5050251" cy="6598551"/>
          </a:xfrm>
          <a:custGeom>
            <a:avLst/>
            <a:gdLst/>
            <a:ahLst/>
            <a:cxnLst/>
            <a:rect l="l" t="t" r="r" b="b"/>
            <a:pathLst>
              <a:path w="5050251" h="6598551">
                <a:moveTo>
                  <a:pt x="0" y="0"/>
                </a:moveTo>
                <a:lnTo>
                  <a:pt x="5050251" y="0"/>
                </a:lnTo>
                <a:lnTo>
                  <a:pt x="5050251" y="6598552"/>
                </a:lnTo>
                <a:lnTo>
                  <a:pt x="0" y="6598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10872" y="940332"/>
            <a:ext cx="5362514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O QUE É QUALIDADE?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7387" y="5086350"/>
            <a:ext cx="1524465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ctr">
              <a:lnSpc>
                <a:spcPts val="3240"/>
              </a:lnSpc>
              <a:spcBef>
                <a:spcPct val="0"/>
              </a:spcBef>
            </a:pPr>
            <a:r>
              <a:rPr lang="en-US" sz="2700" spc="25">
                <a:solidFill>
                  <a:srgbClr val="004AAD"/>
                </a:solidFill>
                <a:latin typeface="Calibri (MS) Bold"/>
              </a:rPr>
              <a:t>DE ACORDO COM A ISO, QUALIDADE É A ADEQUAÇÃO E CONFORMIDADE DOS REQUISITOS QUE A PRÓPRIA NORMA E OS CLIENTES ESTABELECEM. EM OUTRAS PALAVRAS, A QUALIDADE É O NÍVEL DE PERFEIÇÃO DE UM PROCESSO, SERVIÇO OU PRODUTO ENTREGUE PELA SUA EMPRESA.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772400" y="4319272"/>
            <a:ext cx="3873688" cy="3864535"/>
          </a:xfrm>
          <a:custGeom>
            <a:avLst/>
            <a:gdLst/>
            <a:ahLst/>
            <a:cxnLst/>
            <a:rect l="l" t="t" r="r" b="b"/>
            <a:pathLst>
              <a:path w="6311157" h="6311157">
                <a:moveTo>
                  <a:pt x="0" y="0"/>
                </a:moveTo>
                <a:lnTo>
                  <a:pt x="6311157" y="0"/>
                </a:lnTo>
                <a:lnTo>
                  <a:pt x="6311157" y="6311156"/>
                </a:lnTo>
                <a:lnTo>
                  <a:pt x="0" y="6311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10872" y="940332"/>
            <a:ext cx="5362514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POR QUE SE CERTIFICAR?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922337"/>
            <a:ext cx="7236046" cy="639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3"/>
              </a:lnSpc>
              <a:spcBef>
                <a:spcPct val="0"/>
              </a:spcBef>
            </a:pPr>
            <a:r>
              <a:rPr lang="en-US" sz="2372" spc="22">
                <a:solidFill>
                  <a:srgbClr val="004AAD"/>
                </a:solidFill>
                <a:latin typeface="Calibri (MS) Bold"/>
              </a:rPr>
              <a:t>O OBJETIVO DA CERTIFICAÇÃO NESTA NORMA É FORNECER OS REQUISITOS E PARÂMETROS PARA A IMPLANTAÇÃO FORMAL DE UM SGQ;</a:t>
            </a:r>
          </a:p>
          <a:p>
            <a:pPr algn="ctr">
              <a:lnSpc>
                <a:spcPts val="5693"/>
              </a:lnSpc>
              <a:spcBef>
                <a:spcPct val="0"/>
              </a:spcBef>
            </a:pPr>
            <a:r>
              <a:rPr lang="en-US" sz="2372" u="none" strike="noStrike" spc="22">
                <a:solidFill>
                  <a:srgbClr val="004AAD"/>
                </a:solidFill>
                <a:latin typeface="Calibri (MS) Bold"/>
              </a:rPr>
              <a:t>COM ISSO, BUSCA-SE A MELHORA NO DESEMPENHO GLOBAL DA EMPRESA E A PROMOÇÃO DE UMA BASE SÓLIDA PARA INICIATIVAS DE DESENVOLVIMENTO SUSTENTÁVEL;</a:t>
            </a:r>
          </a:p>
          <a:p>
            <a:pPr algn="ctr">
              <a:lnSpc>
                <a:spcPts val="5693"/>
              </a:lnSpc>
              <a:spcBef>
                <a:spcPct val="0"/>
              </a:spcBef>
            </a:pPr>
            <a:r>
              <a:rPr lang="en-US" sz="2372" u="none" strike="noStrike" spc="22">
                <a:solidFill>
                  <a:srgbClr val="004AAD"/>
                </a:solidFill>
                <a:latin typeface="Calibri (MS) Bold"/>
              </a:rPr>
              <a:t>DESTA FORMA, AUMENTA-SE A CONFIABILIDADE E A </a:t>
            </a:r>
            <a:r>
              <a:rPr lang="en-US" sz="2372" u="sng" strike="noStrike" spc="22">
                <a:solidFill>
                  <a:srgbClr val="004AAD"/>
                </a:solidFill>
                <a:latin typeface="Calibri (MS) Bold"/>
              </a:rPr>
              <a:t>QUALIDADE</a:t>
            </a:r>
            <a:r>
              <a:rPr lang="en-US" sz="2372" u="none" strike="noStrike" spc="22">
                <a:solidFill>
                  <a:srgbClr val="004AAD"/>
                </a:solidFill>
                <a:latin typeface="Calibri (MS) Bold"/>
              </a:rPr>
              <a:t> DOS PRODUTOS E PROCESSOS.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32585" y="3737909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08"/>
              </a:lnSpc>
              <a:spcBef>
                <a:spcPct val="0"/>
              </a:spcBef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PADRONIZAÇÃO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32585" y="4505999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08"/>
              </a:lnSpc>
              <a:spcBef>
                <a:spcPct val="0"/>
              </a:spcBef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OTIMIZAÇÃO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32585" y="5274090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EFICIÊNCIA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32585" y="6042181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CONFIABILIDADE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2584" y="6810271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QUALIDADE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32585" y="7578362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AUMENTO DA SATISFAÇÃO DO CLIENTE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2585" y="8346453"/>
            <a:ext cx="6845100" cy="41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400" spc="22">
                <a:solidFill>
                  <a:srgbClr val="004AAD"/>
                </a:solidFill>
                <a:latin typeface="Chewy"/>
              </a:rPr>
              <a:t>CREDIBILIDADE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348740" y="2800956"/>
            <a:ext cx="15244652" cy="639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93"/>
              </a:lnSpc>
              <a:spcBef>
                <a:spcPct val="0"/>
              </a:spcBef>
            </a:pPr>
            <a:r>
              <a:rPr lang="en-US" sz="2372" spc="22">
                <a:solidFill>
                  <a:srgbClr val="004AAD"/>
                </a:solidFill>
                <a:latin typeface="Calibri (MS) Bold"/>
              </a:rPr>
              <a:t>A ABNT NBR ISO 9001:2015 DETERMINA O QUE FAZER NA IMPLEMENTAÇÃO DO SGQ, PORÉM O COMO FAZER FICA A CRITÉRIO DE CADA ORGANIZAÇÃO, COM O OBJETIVO DE ADAPTAR ÀS PARTICULARIDADES DE CADA UMA;</a:t>
            </a:r>
          </a:p>
          <a:p>
            <a:pPr marL="0" lvl="0" indent="0" algn="ctr">
              <a:lnSpc>
                <a:spcPts val="5693"/>
              </a:lnSpc>
              <a:spcBef>
                <a:spcPct val="0"/>
              </a:spcBef>
            </a:pPr>
            <a:endParaRPr lang="en-US" sz="2372" spc="22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693"/>
              </a:lnSpc>
              <a:spcBef>
                <a:spcPct val="0"/>
              </a:spcBef>
            </a:pPr>
            <a:r>
              <a:rPr lang="en-US" sz="2372" u="none" strike="noStrike" spc="22">
                <a:solidFill>
                  <a:srgbClr val="004AAD"/>
                </a:solidFill>
                <a:latin typeface="Calibri (MS) Bold"/>
              </a:rPr>
              <a:t>A ESSÊNCIA DESTA NORMA CONSISTE EM PROVER INFORMAÇÕES DOCUMENTADAS A RESPEITO DE TODOS OS PROCESSOS QUE ENVOLVEM A ORGANIZAÇÃO;</a:t>
            </a:r>
          </a:p>
          <a:p>
            <a:pPr marL="0" lvl="0" indent="0" algn="ctr">
              <a:lnSpc>
                <a:spcPts val="5693"/>
              </a:lnSpc>
              <a:spcBef>
                <a:spcPct val="0"/>
              </a:spcBef>
            </a:pPr>
            <a:endParaRPr lang="en-US" sz="2372" u="none" strike="noStrike" spc="22">
              <a:solidFill>
                <a:srgbClr val="004AAD"/>
              </a:solidFill>
              <a:latin typeface="Calibri (MS) Bold"/>
            </a:endParaRPr>
          </a:p>
          <a:p>
            <a:pPr marL="0" lvl="0" indent="0" algn="ctr">
              <a:lnSpc>
                <a:spcPts val="5693"/>
              </a:lnSpc>
              <a:spcBef>
                <a:spcPct val="0"/>
              </a:spcBef>
            </a:pPr>
            <a:r>
              <a:rPr lang="en-US" sz="2372" u="none" strike="noStrike" spc="22">
                <a:solidFill>
                  <a:srgbClr val="004AAD"/>
                </a:solidFill>
                <a:latin typeface="Calibri (MS) Bold"/>
              </a:rPr>
              <a:t>PARA SE CERTIFICAR, É NECESSÁRIO O DESENVOLVIMENTO DE UM SGQ, E O MESMO DEVE SER AUDITADO E APROVADO PARA RECEBER A CERTIFICAÇÃO.</a:t>
            </a:r>
          </a:p>
          <a:p>
            <a:pPr marL="0" lvl="0" indent="0" algn="ctr">
              <a:lnSpc>
                <a:spcPts val="5693"/>
              </a:lnSpc>
              <a:spcBef>
                <a:spcPct val="0"/>
              </a:spcBef>
            </a:pPr>
            <a:endParaRPr lang="en-US" sz="2372" u="none" strike="noStrike" spc="22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0872" y="940332"/>
            <a:ext cx="5362514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COMO SE CERTIFICAR?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522"/>
            <a:ext cx="18287997" cy="2550632"/>
          </a:xfrm>
          <a:custGeom>
            <a:avLst/>
            <a:gdLst/>
            <a:ahLst/>
            <a:cxnLst/>
            <a:rect l="l" t="t" r="r" b="b"/>
            <a:pathLst>
              <a:path w="18287997" h="2550632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760139" y="341708"/>
            <a:ext cx="1603800" cy="1603800"/>
          </a:xfrm>
          <a:custGeom>
            <a:avLst/>
            <a:gdLst/>
            <a:ahLst/>
            <a:cxnLst/>
            <a:rect l="l" t="t" r="r" b="b"/>
            <a:pathLst>
              <a:path w="1603800" h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0972797" y="6749103"/>
            <a:ext cx="7315200" cy="3537897"/>
          </a:xfrm>
          <a:custGeom>
            <a:avLst/>
            <a:gdLst/>
            <a:ahLst/>
            <a:cxnLst/>
            <a:rect l="l" t="t" r="r" b="b"/>
            <a:pathLst>
              <a:path w="7315200" h="3537897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4509" y="2634303"/>
            <a:ext cx="7003207" cy="3186459"/>
          </a:xfrm>
          <a:custGeom>
            <a:avLst/>
            <a:gdLst/>
            <a:ahLst/>
            <a:cxnLst/>
            <a:rect l="l" t="t" r="r" b="b"/>
            <a:pathLst>
              <a:path w="7003207" h="3186459">
                <a:moveTo>
                  <a:pt x="0" y="0"/>
                </a:moveTo>
                <a:lnTo>
                  <a:pt x="7003207" y="0"/>
                </a:lnTo>
                <a:lnTo>
                  <a:pt x="7003207" y="3186460"/>
                </a:lnTo>
                <a:lnTo>
                  <a:pt x="0" y="3186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3878193" y="5737695"/>
            <a:ext cx="4032504" cy="4114800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445090" y="5982688"/>
            <a:ext cx="442046" cy="1141433"/>
          </a:xfrm>
          <a:custGeom>
            <a:avLst/>
            <a:gdLst/>
            <a:ahLst/>
            <a:cxnLst/>
            <a:rect l="l" t="t" r="r" b="b"/>
            <a:pathLst>
              <a:path w="442046" h="1141433">
                <a:moveTo>
                  <a:pt x="0" y="0"/>
                </a:moveTo>
                <a:lnTo>
                  <a:pt x="442046" y="0"/>
                </a:lnTo>
                <a:lnTo>
                  <a:pt x="442046" y="1141432"/>
                </a:lnTo>
                <a:lnTo>
                  <a:pt x="0" y="11414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8775763" y="2710864"/>
            <a:ext cx="6613263" cy="3009034"/>
          </a:xfrm>
          <a:custGeom>
            <a:avLst/>
            <a:gdLst/>
            <a:ahLst/>
            <a:cxnLst/>
            <a:rect l="l" t="t" r="r" b="b"/>
            <a:pathLst>
              <a:path w="6613263" h="3009034">
                <a:moveTo>
                  <a:pt x="0" y="0"/>
                </a:moveTo>
                <a:lnTo>
                  <a:pt x="6613262" y="0"/>
                </a:lnTo>
                <a:lnTo>
                  <a:pt x="6613262" y="3009035"/>
                </a:lnTo>
                <a:lnTo>
                  <a:pt x="0" y="3009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7598695" y="3545638"/>
            <a:ext cx="746090" cy="716246"/>
          </a:xfrm>
          <a:custGeom>
            <a:avLst/>
            <a:gdLst/>
            <a:ahLst/>
            <a:cxnLst/>
            <a:rect l="l" t="t" r="r" b="b"/>
            <a:pathLst>
              <a:path w="746090" h="716246">
                <a:moveTo>
                  <a:pt x="0" y="0"/>
                </a:moveTo>
                <a:lnTo>
                  <a:pt x="746089" y="0"/>
                </a:lnTo>
                <a:lnTo>
                  <a:pt x="746089" y="716246"/>
                </a:lnTo>
                <a:lnTo>
                  <a:pt x="0" y="7162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95235" y="2518120"/>
            <a:ext cx="6741752" cy="3201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1"/>
              </a:lnSpc>
              <a:spcBef>
                <a:spcPct val="0"/>
              </a:spcBef>
            </a:pPr>
            <a:r>
              <a:rPr lang="en-US" sz="2154" spc="20">
                <a:solidFill>
                  <a:srgbClr val="004AAD"/>
                </a:solidFill>
                <a:latin typeface="Calibri (MS) Bold"/>
              </a:rPr>
              <a:t>A POLÍTICA DA QUALIDADE É A DECLARAÇÃO FORMAL DA ORGANIZAÇÃO EM RELAÇÃO AO COMPROMETIMENTO COM A QUALIDADE DOS SEUS PRODUTOS E SERVIÇOS, BUSCANDO FOCAR NA SATISFAÇÃO DO CLIENTE E NA MELHORIA CONTÍNUA.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0872" y="940332"/>
            <a:ext cx="12913688" cy="60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POLÍTICA DA QUALIDADE X SISTEMA DE GESTÃO DA QUALIDADE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10255" y="6386456"/>
            <a:ext cx="2568381" cy="2905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2"/>
              </a:lnSpc>
            </a:pPr>
            <a:r>
              <a:rPr lang="en-US" sz="1897" spc="17" dirty="0">
                <a:solidFill>
                  <a:srgbClr val="004AAD"/>
                </a:solidFill>
                <a:latin typeface="Calibri (MS) Bold"/>
              </a:rPr>
              <a:t>A RISOTERM DISPONIBILIZA NO SEU PORTAL, O RISONECT, TANTO A POLÍTICA DE QUALIDADE QUANTO O SGQ.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6380" y="7228895"/>
            <a:ext cx="10979177" cy="289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ctr">
              <a:lnSpc>
                <a:spcPts val="3839"/>
              </a:lnSpc>
              <a:buFont typeface="Arial"/>
              <a:buChar char="•"/>
            </a:pPr>
            <a:r>
              <a:rPr lang="en-US" sz="1599" u="none" strike="noStrike" spc="14">
                <a:solidFill>
                  <a:srgbClr val="004AAD"/>
                </a:solidFill>
                <a:latin typeface="Calibri (MS) Bold"/>
              </a:rPr>
              <a:t>PREZAR PELA QUALIDADE DOS NOSSOS SERVIÇOS DE ACORDO COM ESPECIFICAÇÕES DO CLIENTE E NORMAS TÉCNICAS;</a:t>
            </a:r>
          </a:p>
          <a:p>
            <a:pPr marL="345439" lvl="1" indent="-172720" algn="ctr">
              <a:lnSpc>
                <a:spcPts val="3839"/>
              </a:lnSpc>
              <a:buFont typeface="Arial"/>
              <a:buChar char="•"/>
            </a:pPr>
            <a:r>
              <a:rPr lang="en-US" sz="1599" u="none" strike="noStrike" spc="14">
                <a:solidFill>
                  <a:srgbClr val="004AAD"/>
                </a:solidFill>
                <a:latin typeface="Calibri (MS) Bold"/>
              </a:rPr>
              <a:t>PROMOVER A QUALIFICAÇÃO DOS NOSSOS COLABORADORES ESTIMULANDO A CRIATIVIDADE, A INOVAÇÃO E A UTILIZAÇÃO DE TECNOLOGIAS AVANÇADAS;</a:t>
            </a:r>
          </a:p>
          <a:p>
            <a:pPr marL="345439" lvl="1" indent="-172720" algn="ctr">
              <a:lnSpc>
                <a:spcPts val="3839"/>
              </a:lnSpc>
              <a:buFont typeface="Arial"/>
              <a:buChar char="•"/>
            </a:pPr>
            <a:r>
              <a:rPr lang="en-US" sz="1599" u="none" strike="noStrike" spc="14">
                <a:solidFill>
                  <a:srgbClr val="004AAD"/>
                </a:solidFill>
                <a:latin typeface="Calibri (MS) Bold"/>
              </a:rPr>
              <a:t>PROMOVER A MELHORIA CONTÍNUA DOS NOSSOS PROCESSOS, SUPERANDO AS EXPECTATIVAS DOS NOSSOS CLIENTES;</a:t>
            </a:r>
          </a:p>
          <a:p>
            <a:pPr marL="345439" lvl="1" indent="-172720" algn="ctr">
              <a:lnSpc>
                <a:spcPts val="3839"/>
              </a:lnSpc>
              <a:buFont typeface="Arial"/>
              <a:buChar char="•"/>
            </a:pPr>
            <a:r>
              <a:rPr lang="en-US" sz="1599" u="none" strike="noStrike" spc="14">
                <a:solidFill>
                  <a:srgbClr val="004AAD"/>
                </a:solidFill>
                <a:latin typeface="Calibri (MS) Bold"/>
              </a:rPr>
              <a:t>OBTER RESULTADOS PRODUTIVOS E FINANCEIROS SATISFATÓRIOS, DE ACORDO COM PADRÕES ÉTICOS DE CONDUTA SOCIAL.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99209" y="2604289"/>
            <a:ext cx="6366366" cy="302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83"/>
              </a:lnSpc>
              <a:spcBef>
                <a:spcPct val="0"/>
              </a:spcBef>
            </a:pPr>
            <a:r>
              <a:rPr lang="en-US" sz="2034" spc="19">
                <a:solidFill>
                  <a:srgbClr val="004AAD"/>
                </a:solidFill>
                <a:latin typeface="Calibri (MS) Bold"/>
              </a:rPr>
              <a:t>JÁ O SGQ É O MEIO PELO QUAL A POLÍTICA DA QUALIDADE SERÁ ATENDIDA. OS PROCEDIMENTOS, PROCESSOS E RECURSOS SÃO PADRONIZADOS E DOCUMENTADOS PARA QUE POSSAM SER POSTOS EM PRÁTICA.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2353</Words>
  <Application>Microsoft Macintosh PowerPoint</Application>
  <PresentationFormat>Personalizar</PresentationFormat>
  <Paragraphs>236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League Spartan</vt:lpstr>
      <vt:lpstr>TT Rounds Condensed Bold</vt:lpstr>
      <vt:lpstr>Chewy</vt:lpstr>
      <vt:lpstr>Calibri (MS) Bold</vt:lpstr>
      <vt:lpstr>Calibri</vt:lpstr>
      <vt:lpstr>TT Rounds Condensed</vt:lpstr>
      <vt:lpstr>Arial</vt:lpstr>
      <vt:lpstr>Calibri (MS)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GESTÃO DA QUALIDADE SGQ</dc:title>
  <cp:lastModifiedBy>Larissa mesquita</cp:lastModifiedBy>
  <cp:revision>2</cp:revision>
  <dcterms:created xsi:type="dcterms:W3CDTF">2006-08-16T00:00:00Z</dcterms:created>
  <dcterms:modified xsi:type="dcterms:W3CDTF">2024-06-21T18:33:29Z</dcterms:modified>
  <dc:identifier>DAGIxbydbgg</dc:identifier>
</cp:coreProperties>
</file>